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Lst>
  <p:notesMasterIdLst>
    <p:notesMasterId r:id="rId8"/>
  </p:notesMasterIdLst>
  <p:handoutMasterIdLst>
    <p:handoutMasterId r:id="rId9"/>
  </p:handoutMasterIdLst>
  <p:sldIdLst>
    <p:sldId id="9123" r:id="rId5"/>
    <p:sldId id="9126" r:id="rId6"/>
    <p:sldId id="9110" r:id="rId7"/>
  </p:sldIdLst>
  <p:sldSz cx="10058400" cy="7772400"/>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pos="3168" userDrawn="1">
          <p15:clr>
            <a:srgbClr val="A4A3A4"/>
          </p15:clr>
        </p15:guide>
        <p15:guide id="2" orient="horz" pos="1158" userDrawn="1">
          <p15:clr>
            <a:srgbClr val="A4A3A4"/>
          </p15:clr>
        </p15:guide>
        <p15:guide id="3" orient="horz" pos="4538" userDrawn="1">
          <p15:clr>
            <a:srgbClr val="A4A3A4"/>
          </p15:clr>
        </p15:guide>
        <p15:guide id="4" pos="250" userDrawn="1">
          <p15:clr>
            <a:srgbClr val="A4A3A4"/>
          </p15:clr>
        </p15:guide>
        <p15:guide id="5" pos="6067" userDrawn="1">
          <p15:clr>
            <a:srgbClr val="A4A3A4"/>
          </p15:clr>
        </p15:guide>
        <p15:guide id="7" orient="horz" pos="3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eichelt, Constanze" initials="RC" lastIdx="2" clrIdx="0">
    <p:extLst>
      <p:ext uri="{19B8F6BF-5375-455C-9EA6-DF929625EA0E}">
        <p15:presenceInfo xmlns:p15="http://schemas.microsoft.com/office/powerpoint/2012/main" userId="S::constanze.reichelt@sap.com::4ce69313-c24c-485e-8e82-cf92a0962663" providerId="AD"/>
      </p:ext>
    </p:extLst>
  </p:cmAuthor>
  <p:cmAuthor id="2" name="An, Andrew" initials="AA" lastIdx="2" clrIdx="1">
    <p:extLst>
      <p:ext uri="{19B8F6BF-5375-455C-9EA6-DF929625EA0E}">
        <p15:presenceInfo xmlns:p15="http://schemas.microsoft.com/office/powerpoint/2012/main" userId="S::andrew.an@sap.com::ea308716-8aa3-45ae-af31-c090f162467c" providerId="AD"/>
      </p:ext>
    </p:extLst>
  </p:cmAuthor>
  <p:cmAuthor id="3" name="Seubert, Holger" initials="SH" lastIdx="6" clrIdx="2">
    <p:extLst>
      <p:ext uri="{19B8F6BF-5375-455C-9EA6-DF929625EA0E}">
        <p15:presenceInfo xmlns:p15="http://schemas.microsoft.com/office/powerpoint/2012/main" userId="S::h.seubert@sap.com::0a22c282-c015-4315-a8c6-2f53dd4e028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D7D8D6"/>
    <a:srgbClr val="604407"/>
    <a:srgbClr val="0F46A7"/>
    <a:srgbClr val="970A82"/>
    <a:srgbClr val="FF3399"/>
    <a:srgbClr val="FF0000"/>
    <a:srgbClr val="FFFFFF"/>
    <a:srgbClr val="FEE3A1"/>
    <a:srgbClr val="FFF1D0"/>
    <a:srgbClr val="FFF8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11277E-A2F7-5147-8797-337A8D5CAAD8}" v="1" dt="2021-06-22T17:09:36.313"/>
  </p1510:revLst>
</p1510:revInfo>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21"/>
    <p:restoredTop sz="94218"/>
  </p:normalViewPr>
  <p:slideViewPr>
    <p:cSldViewPr snapToGrid="0">
      <p:cViewPr varScale="1">
        <p:scale>
          <a:sx n="106" d="100"/>
          <a:sy n="106" d="100"/>
        </p:scale>
        <p:origin x="1848" y="184"/>
      </p:cViewPr>
      <p:guideLst>
        <p:guide pos="3168"/>
        <p:guide orient="horz" pos="1158"/>
        <p:guide orient="horz" pos="4538"/>
        <p:guide pos="250"/>
        <p:guide pos="6067"/>
        <p:guide orient="horz" pos="340"/>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331913" y="612775"/>
            <a:ext cx="4194175" cy="3241675"/>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549000" y="4120162"/>
            <a:ext cx="5760000" cy="456356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p:txBody>
      </p:sp>
      <p:sp>
        <p:nvSpPr>
          <p:cNvPr id="7" name="Slide Number Placeholder 6"/>
          <p:cNvSpPr>
            <a:spLocks noGrp="1"/>
          </p:cNvSpPr>
          <p:nvPr>
            <p:ph type="sldNum" sz="quarter" idx="5"/>
          </p:nvPr>
        </p:nvSpPr>
        <p:spPr>
          <a:xfrm>
            <a:off x="2957512" y="8935722"/>
            <a:ext cx="942976" cy="205358"/>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global.sap.com/corporate-en/legal/copyright/index.epx"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vider Page">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gray">
          <a:xfrm>
            <a:off x="415692" y="3502506"/>
            <a:ext cx="9225388" cy="767389"/>
          </a:xfrm>
        </p:spPr>
        <p:txBody>
          <a:bodyPr anchor="ctr" anchorCtr="0">
            <a:noAutofit/>
          </a:bodyPr>
          <a:lstStyle>
            <a:lvl1pPr>
              <a:defRPr sz="3629">
                <a:solidFill>
                  <a:schemeClr val="tx1"/>
                </a:solidFill>
                <a:latin typeface="+mj-lt"/>
              </a:defRPr>
            </a:lvl1pPr>
          </a:lstStyle>
          <a:p>
            <a:r>
              <a:rPr lang="en-US"/>
              <a:t>Divider page</a:t>
            </a:r>
            <a:endParaRPr lang="de-DE"/>
          </a:p>
        </p:txBody>
      </p:sp>
    </p:spTree>
    <p:extLst>
      <p:ext uri="{BB962C8B-B14F-4D97-AF65-F5344CB8AC3E}">
        <p14:creationId xmlns:p14="http://schemas.microsoft.com/office/powerpoint/2010/main" val="4109527874"/>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L">
    <p:spTree>
      <p:nvGrpSpPr>
        <p:cNvPr id="1" name=""/>
        <p:cNvGrpSpPr/>
        <p:nvPr/>
      </p:nvGrpSpPr>
      <p:grpSpPr>
        <a:xfrm>
          <a:off x="0" y="0"/>
          <a:ext cx="0" cy="0"/>
          <a:chOff x="0" y="0"/>
          <a:chExt cx="0" cy="0"/>
        </a:xfrm>
      </p:grpSpPr>
      <p:sp>
        <p:nvSpPr>
          <p:cNvPr id="4" name="Text placeholder - column 2"/>
          <p:cNvSpPr>
            <a:spLocks noGrp="1"/>
          </p:cNvSpPr>
          <p:nvPr>
            <p:ph type="body" sz="quarter" idx="10" hasCustomPrompt="1"/>
          </p:nvPr>
        </p:nvSpPr>
        <p:spPr>
          <a:xfrm>
            <a:off x="415691" y="1836000"/>
            <a:ext cx="9226441" cy="5365200"/>
          </a:xfrm>
        </p:spPr>
        <p:txBody>
          <a:bodyPr/>
          <a:lstStyle>
            <a:lvl1pPr marL="0">
              <a:spcBef>
                <a:spcPts val="0"/>
              </a:spcBef>
              <a:defRPr/>
            </a:lvl1pPr>
            <a:lvl2pPr marL="0">
              <a:spcBef>
                <a:spcPts val="0"/>
              </a:spcBef>
              <a:defRPr/>
            </a:lvl2pPr>
            <a:lvl3pPr marL="0">
              <a:spcBef>
                <a:spcPts val="0"/>
              </a:spcBef>
              <a:defRPr/>
            </a:lvl3pPr>
            <a:lvl4pPr marL="0">
              <a:spcBef>
                <a:spcPts val="0"/>
              </a:spcBef>
              <a:defRPr/>
            </a:lvl4pPr>
            <a:lvl5pPr marL="0">
              <a:spcBef>
                <a:spcPts val="0"/>
              </a:spcBef>
              <a:defRPr/>
            </a:lvl5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2"/>
          <p:cNvSpPr>
            <a:spLocks noGrp="1"/>
          </p:cNvSpPr>
          <p:nvPr>
            <p:ph type="title" hasCustomPrompt="1"/>
          </p:nvPr>
        </p:nvSpPr>
        <p:spPr>
          <a:xfrm>
            <a:off x="415693" y="571200"/>
            <a:ext cx="9226440" cy="304699"/>
          </a:xfrm>
        </p:spPr>
        <p:txBody>
          <a:bodyPr/>
          <a:lstStyle/>
          <a:p>
            <a:r>
              <a:rPr lang="en-US" noProof="0"/>
              <a:t>Insert page title (sentence case)</a:t>
            </a:r>
            <a:endParaRPr lang="en-US"/>
          </a:p>
        </p:txBody>
      </p:sp>
    </p:spTree>
    <p:extLst>
      <p:ext uri="{BB962C8B-B14F-4D97-AF65-F5344CB8AC3E}">
        <p14:creationId xmlns:p14="http://schemas.microsoft.com/office/powerpoint/2010/main" val="2129332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sp>
        <p:nvSpPr>
          <p:cNvPr id="4" name="TextBox 3"/>
          <p:cNvSpPr txBox="1"/>
          <p:nvPr/>
        </p:nvSpPr>
        <p:spPr bwMode="gray">
          <a:xfrm>
            <a:off x="415691" y="4428729"/>
            <a:ext cx="9225388" cy="2606804"/>
          </a:xfrm>
          <a:prstGeom prst="rect">
            <a:avLst/>
          </a:prstGeom>
          <a:noFill/>
        </p:spPr>
        <p:txBody>
          <a:bodyPr wrap="square" lIns="0" tIns="0" rIns="0" bIns="0" rtlCol="0">
            <a:spAutoFit/>
          </a:bodyPr>
          <a:lstStyle/>
          <a:p>
            <a:pPr>
              <a:spcBef>
                <a:spcPts val="990"/>
              </a:spcBef>
            </a:pPr>
            <a:r>
              <a:rPr lang="en-US" sz="907" kern="120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990"/>
              </a:spcBef>
            </a:pPr>
            <a:r>
              <a:rPr lang="en-US" sz="907" kern="120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of other software vendors. National product specifications may vary.</a:t>
            </a:r>
          </a:p>
          <a:p>
            <a:pPr>
              <a:spcBef>
                <a:spcPts val="990"/>
              </a:spcBef>
            </a:pPr>
            <a:r>
              <a:rPr lang="en-US" sz="907" kern="120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set forth in the express warranty statements accompanying such products and services, if any. Nothing herein should be construed as constituting an additional warranty. </a:t>
            </a:r>
          </a:p>
          <a:p>
            <a:pPr>
              <a:spcBef>
                <a:spcPts val="990"/>
              </a:spcBef>
            </a:pPr>
            <a:r>
              <a:rPr lang="en-US" sz="907" kern="120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990"/>
              </a:spcBef>
            </a:pPr>
            <a:r>
              <a:rPr lang="en-US" sz="907" kern="120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in Germany and other countries. All other product and service names mentioned are the trademarks of their respective companies.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See </a:t>
            </a:r>
            <a:r>
              <a:rPr lang="en-US" sz="907" kern="1200">
                <a:solidFill>
                  <a:schemeClr val="tx2"/>
                </a:solidFill>
                <a:latin typeface="Arial"/>
                <a:ea typeface="Arial Unicode MS" panose="020B0604020202020204" pitchFamily="34" charset="-128"/>
                <a:cs typeface="+mn-cs"/>
                <a:hlinkClick r:id="rId2"/>
              </a:rPr>
              <a:t>http://global.sap.com/corporate-en/legal/copyright/index.epx</a:t>
            </a:r>
            <a:r>
              <a:rPr lang="en-US" sz="907" kern="1200">
                <a:solidFill>
                  <a:schemeClr val="tx2"/>
                </a:solidFill>
                <a:latin typeface="Arial"/>
                <a:ea typeface="Arial Unicode MS" panose="020B0604020202020204" pitchFamily="34" charset="-128"/>
                <a:cs typeface="+mn-cs"/>
              </a:rPr>
              <a:t> </a:t>
            </a:r>
            <a:r>
              <a:rPr lang="en-US" sz="907" kern="1200">
                <a:solidFill>
                  <a:schemeClr val="tx1"/>
                </a:solidFill>
                <a:latin typeface="Arial"/>
                <a:ea typeface="Arial Unicode MS" panose="020B0604020202020204" pitchFamily="34" charset="-128"/>
                <a:cs typeface="+mn-cs"/>
              </a:rPr>
              <a:t>for additional trademark information and notices.</a:t>
            </a:r>
          </a:p>
        </p:txBody>
      </p:sp>
      <p:sp>
        <p:nvSpPr>
          <p:cNvPr id="5" name="TextBox 4"/>
          <p:cNvSpPr txBox="1"/>
          <p:nvPr userDrawn="1"/>
        </p:nvSpPr>
        <p:spPr bwMode="gray">
          <a:xfrm>
            <a:off x="415692" y="3581501"/>
            <a:ext cx="7869007" cy="304699"/>
          </a:xfrm>
          <a:prstGeom prst="rect">
            <a:avLst/>
          </a:prstGeom>
        </p:spPr>
        <p:txBody>
          <a:bodyPr vert="horz" wrap="square" lIns="0" tIns="0" rIns="0" bIns="0" rtlCol="0" anchor="t" anchorCtr="0">
            <a:spAutoFit/>
          </a:bodyPr>
          <a:lstStyle>
            <a:lvl1pPr>
              <a:spcBef>
                <a:spcPct val="0"/>
              </a:spcBef>
              <a:buNone/>
              <a:defRPr sz="2400" b="1" baseline="0">
                <a:latin typeface="+mj-lt"/>
                <a:ea typeface="+mj-ea"/>
                <a:cs typeface="+mj-cs"/>
              </a:defRPr>
            </a:lvl1pPr>
          </a:lstStyle>
          <a:p>
            <a:pPr lvl="0"/>
            <a:r>
              <a:rPr lang="en-US" sz="1980" b="0" noProof="0" dirty="0"/>
              <a:t>© 2021 SAP SE or an SAP affiliate company. All rights reserved.</a:t>
            </a:r>
          </a:p>
        </p:txBody>
      </p:sp>
      <p:grpSp>
        <p:nvGrpSpPr>
          <p:cNvPr id="6" name="Secondary Motion Band"/>
          <p:cNvGrpSpPr/>
          <p:nvPr userDrawn="1"/>
        </p:nvGrpSpPr>
        <p:grpSpPr>
          <a:xfrm>
            <a:off x="8810460" y="0"/>
            <a:ext cx="1247940" cy="285534"/>
            <a:chOff x="10682127" y="0"/>
            <a:chExt cx="1513048" cy="252000"/>
          </a:xfrm>
        </p:grpSpPr>
        <p:sp>
          <p:nvSpPr>
            <p:cNvPr id="7" name="Rectangle 6"/>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8" name="Rectangle 7"/>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9" name="Rectangle 8"/>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451925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ethod &amp; Templat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5693" y="571200"/>
            <a:ext cx="1781536" cy="304699"/>
          </a:xfrm>
        </p:spPr>
        <p:txBody>
          <a:bodyPr/>
          <a:lstStyle/>
          <a:p>
            <a:r>
              <a:rPr lang="en-US" noProof="0"/>
              <a:t>Title</a:t>
            </a:r>
            <a:endParaRPr lang="en-US"/>
          </a:p>
        </p:txBody>
      </p:sp>
      <p:sp>
        <p:nvSpPr>
          <p:cNvPr id="10" name="Text Placeholder 6"/>
          <p:cNvSpPr>
            <a:spLocks noGrp="1"/>
          </p:cNvSpPr>
          <p:nvPr>
            <p:ph type="body" sz="quarter" idx="11" hasCustomPrompt="1"/>
          </p:nvPr>
        </p:nvSpPr>
        <p:spPr bwMode="gray">
          <a:xfrm>
            <a:off x="415691" y="1836000"/>
            <a:ext cx="1781536" cy="5365200"/>
          </a:xfrm>
        </p:spPr>
        <p:txBody>
          <a:bodyPr/>
          <a:lstStyle>
            <a:lvl1pPr>
              <a:spcBef>
                <a:spcPts val="0"/>
              </a:spcBef>
              <a:defRPr sz="825"/>
            </a:lvl1pPr>
          </a:lstStyle>
          <a:p>
            <a:pPr lvl="0"/>
            <a:r>
              <a:rPr lang="en-US" noProof="0"/>
              <a:t>Explain the activity</a:t>
            </a:r>
          </a:p>
        </p:txBody>
      </p:sp>
      <p:sp>
        <p:nvSpPr>
          <p:cNvPr id="11" name="Picture Placeholder 4"/>
          <p:cNvSpPr>
            <a:spLocks noGrp="1"/>
          </p:cNvSpPr>
          <p:nvPr>
            <p:ph type="pic" sz="quarter" idx="10" hasCustomPrompt="1"/>
          </p:nvPr>
        </p:nvSpPr>
        <p:spPr bwMode="gray">
          <a:xfrm>
            <a:off x="2821205" y="856799"/>
            <a:ext cx="6613082" cy="6058803"/>
          </a:xfrm>
          <a:noFill/>
        </p:spPr>
        <p:txBody>
          <a:bodyPr vert="horz" lIns="0" tIns="2448000" rIns="0" bIns="0" rtlCol="0" anchor="t" anchorCtr="0">
            <a:noAutofit/>
          </a:bodyPr>
          <a:lstStyle>
            <a:lvl1pPr marL="0" indent="0" algn="ctr" defTabSz="897843" rtl="0" eaLnBrk="1" latinLnBrk="0" hangingPunct="1">
              <a:spcBef>
                <a:spcPts val="1591"/>
              </a:spcBef>
              <a:buClr>
                <a:schemeClr val="accent1"/>
              </a:buClr>
              <a:buSzPct val="80000"/>
              <a:buFontTx/>
              <a:buNone/>
              <a:defRPr lang="de-DE" sz="1320" b="0" kern="1200" dirty="0">
                <a:solidFill>
                  <a:schemeClr val="bg1"/>
                </a:solidFill>
                <a:latin typeface="+mn-lt"/>
                <a:ea typeface="+mn-ea"/>
                <a:cs typeface="+mn-cs"/>
              </a:defRPr>
            </a:lvl1pPr>
          </a:lstStyle>
          <a:p>
            <a:r>
              <a:rPr lang="en-US"/>
              <a:t>Click icon to add image</a:t>
            </a:r>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415691" y="1836000"/>
            <a:ext cx="9226441" cy="53448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p:cNvSpPr>
            <a:spLocks noGrp="1"/>
          </p:cNvSpPr>
          <p:nvPr>
            <p:ph type="title" hasCustomPrompt="1"/>
          </p:nvPr>
        </p:nvSpPr>
        <p:spPr>
          <a:xfrm>
            <a:off x="415693" y="571200"/>
            <a:ext cx="9226440" cy="304699"/>
          </a:xfrm>
        </p:spPr>
        <p:txBody>
          <a:bodyPr/>
          <a:lstStyle/>
          <a:p>
            <a:r>
              <a:rPr lang="en-US" noProof="0"/>
              <a:t>Insert page title (sentence case)</a:t>
            </a:r>
            <a:endParaRPr lang="en-US"/>
          </a:p>
        </p:txBody>
      </p:sp>
    </p:spTree>
    <p:extLst>
      <p:ext uri="{BB962C8B-B14F-4D97-AF65-F5344CB8AC3E}">
        <p14:creationId xmlns:p14="http://schemas.microsoft.com/office/powerpoint/2010/main" val="3732585222"/>
      </p:ext>
    </p:extLst>
  </p:cSld>
  <p:clrMapOvr>
    <a:masterClrMapping/>
  </p:clrMapOvr>
  <p:extLst>
    <p:ext uri="{DCECCB84-F9BA-43D5-87BE-67443E8EF086}">
      <p15:sldGuideLst xmlns:p15="http://schemas.microsoft.com/office/powerpoint/2012/main">
        <p15:guide id="1" pos="261">
          <p15:clr>
            <a:srgbClr val="FBAE40"/>
          </p15:clr>
        </p15:guide>
        <p15:guide id="2" orient="horz" pos="4523">
          <p15:clr>
            <a:srgbClr val="FBAE40"/>
          </p15:clr>
        </p15:guide>
        <p15:guide id="3" pos="6074">
          <p15:clr>
            <a:srgbClr val="FBAE40"/>
          </p15:clr>
        </p15:guide>
        <p15:guide id="4" orient="horz" pos="360">
          <p15:clr>
            <a:srgbClr val="FBAE40"/>
          </p15:clr>
        </p15:guide>
        <p15:guide id="5" orient="horz" pos="626">
          <p15:clr>
            <a:srgbClr val="FBAE40"/>
          </p15:clr>
        </p15:guide>
        <p15:guide id="6" orient="horz" pos="1155">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9525113" y="7408318"/>
            <a:ext cx="117020" cy="114198"/>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742" noProof="0" smtClean="0"/>
              <a:pPr marL="0" lvl="0" indent="0" algn="r">
                <a:buNone/>
              </a:pPr>
              <a:t>‹#›</a:t>
            </a:fld>
            <a:endParaRPr lang="en-US" sz="742" noProof="0"/>
          </a:p>
        </p:txBody>
      </p:sp>
      <p:sp>
        <p:nvSpPr>
          <p:cNvPr id="10" name="Copyright"/>
          <p:cNvSpPr txBox="1"/>
          <p:nvPr userDrawn="1"/>
        </p:nvSpPr>
        <p:spPr bwMode="black">
          <a:xfrm>
            <a:off x="415693" y="7434479"/>
            <a:ext cx="1871998" cy="76175"/>
          </a:xfrm>
          <a:prstGeom prst="rect">
            <a:avLst/>
          </a:prstGeom>
          <a:noFill/>
        </p:spPr>
        <p:txBody>
          <a:bodyPr wrap="square" lIns="0" tIns="0" rIns="0" bIns="0" rtlCol="0">
            <a:spAutoFit/>
          </a:bodyPr>
          <a:lstStyle/>
          <a:p>
            <a:pPr marL="69383" marR="0" indent="-69383" algn="l" defTabSz="897843"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495" noProof="0" dirty="0">
                <a:solidFill>
                  <a:schemeClr val="tx1"/>
                </a:solidFill>
              </a:rPr>
              <a:t>2021 SAP SE or an SAP affiliate company. All rights reserved.</a:t>
            </a:r>
            <a:endParaRPr kumimoji="0" lang="en-US" sz="495" b="0" i="0" u="none" kern="0" baseline="0" dirty="0">
              <a:solidFill>
                <a:schemeClr val="tx1"/>
              </a:solidFill>
              <a:latin typeface="Arial"/>
              <a:ea typeface="Arial Unicode MS"/>
              <a:cs typeface="Arial Unicode MS" pitchFamily="34" charset="-128"/>
              <a:sym typeface="Arial"/>
            </a:endParaRPr>
          </a:p>
        </p:txBody>
      </p:sp>
      <p:sp>
        <p:nvSpPr>
          <p:cNvPr id="3" name="Text Placeholder 2"/>
          <p:cNvSpPr>
            <a:spLocks noGrp="1"/>
          </p:cNvSpPr>
          <p:nvPr userDrawn="1">
            <p:ph type="body" idx="1"/>
          </p:nvPr>
        </p:nvSpPr>
        <p:spPr bwMode="gray">
          <a:xfrm>
            <a:off x="415693" y="1836001"/>
            <a:ext cx="9226440" cy="4794266"/>
          </a:xfrm>
          <a:prstGeom prst="rect">
            <a:avLst/>
          </a:prstGeom>
        </p:spPr>
        <p:txBody>
          <a:bodyPr vert="horz" lIns="0" tIns="0" rIns="0" bIns="0" rtlCol="0">
            <a:no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Placeholder 1"/>
          <p:cNvSpPr>
            <a:spLocks noGrp="1"/>
          </p:cNvSpPr>
          <p:nvPr userDrawn="1">
            <p:ph type="title"/>
          </p:nvPr>
        </p:nvSpPr>
        <p:spPr bwMode="gray">
          <a:xfrm>
            <a:off x="415693" y="571200"/>
            <a:ext cx="9226440" cy="304699"/>
          </a:xfrm>
          <a:prstGeom prst="rect">
            <a:avLst/>
          </a:prstGeom>
        </p:spPr>
        <p:txBody>
          <a:bodyPr vert="horz" wrap="square" lIns="0" tIns="0" rIns="0" bIns="0" rtlCol="0" anchor="t" anchorCtr="0">
            <a:spAutoFit/>
          </a:bodyPr>
          <a:lstStyle/>
          <a:p>
            <a:r>
              <a:rPr lang="en-US" noProof="0"/>
              <a:t>Insert page title (sentence case)</a:t>
            </a:r>
          </a:p>
        </p:txBody>
      </p:sp>
      <p:grpSp>
        <p:nvGrpSpPr>
          <p:cNvPr id="9" name="Secondary Motion Band"/>
          <p:cNvGrpSpPr/>
          <p:nvPr userDrawn="1"/>
        </p:nvGrpSpPr>
        <p:grpSpPr>
          <a:xfrm>
            <a:off x="8810460" y="0"/>
            <a:ext cx="1247940" cy="285534"/>
            <a:chOff x="10682127" y="0"/>
            <a:chExt cx="1513048" cy="252000"/>
          </a:xfrm>
        </p:grpSpPr>
        <p:sp>
          <p:nvSpPr>
            <p:cNvPr id="16" name="Rectangle 15"/>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7" name="Rectangle 16"/>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18" name="Rectangle 17"/>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grpSp>
      <p:pic>
        <p:nvPicPr>
          <p:cNvPr id="14" name="Picture 13">
            <a:extLst>
              <a:ext uri="{FF2B5EF4-FFF2-40B4-BE49-F238E27FC236}">
                <a16:creationId xmlns:a16="http://schemas.microsoft.com/office/drawing/2014/main" id="{511B618B-CFD9-B643-B974-CFD8F098C868}"/>
              </a:ext>
            </a:extLst>
          </p:cNvPr>
          <p:cNvPicPr>
            <a:picLocks noChangeAspect="1"/>
          </p:cNvPicPr>
          <p:nvPr userDrawn="1"/>
        </p:nvPicPr>
        <p:blipFill>
          <a:blip r:embed="rId7"/>
          <a:stretch>
            <a:fillRect/>
          </a:stretch>
        </p:blipFill>
        <p:spPr>
          <a:xfrm>
            <a:off x="323095" y="189282"/>
            <a:ext cx="1240961" cy="273705"/>
          </a:xfrm>
          <a:prstGeom prst="rect">
            <a:avLst/>
          </a:prstGeom>
        </p:spPr>
      </p:pic>
    </p:spTree>
    <p:extLst>
      <p:ext uri="{BB962C8B-B14F-4D97-AF65-F5344CB8AC3E}">
        <p14:creationId xmlns:p14="http://schemas.microsoft.com/office/powerpoint/2010/main" val="3408294523"/>
      </p:ext>
    </p:extLst>
  </p:cSld>
  <p:clrMap bg1="lt1" tx1="dk1" bg2="lt2" tx2="dk2" accent1="accent1" accent2="accent2" accent3="accent3" accent4="accent4" accent5="accent5" accent6="accent6" hlink="hlink" folHlink="folHlink"/>
  <p:sldLayoutIdLst>
    <p:sldLayoutId id="2147483765" r:id="rId1"/>
    <p:sldLayoutId id="2147483774" r:id="rId2"/>
    <p:sldLayoutId id="2147483754" r:id="rId3"/>
    <p:sldLayoutId id="2147483780" r:id="rId4"/>
    <p:sldLayoutId id="2147483785" r:id="rId5"/>
  </p:sldLayoutIdLst>
  <p:hf hdr="0" ftr="0" dt="0"/>
  <p:txStyles>
    <p:titleStyle>
      <a:lvl1pPr algn="l" defTabSz="897843" rtl="0" eaLnBrk="1" latinLnBrk="0" hangingPunct="1">
        <a:spcBef>
          <a:spcPct val="0"/>
        </a:spcBef>
        <a:buNone/>
        <a:defRPr sz="1980" b="1" kern="1200" baseline="0">
          <a:solidFill>
            <a:schemeClr val="tx1"/>
          </a:solidFill>
          <a:latin typeface="+mj-lt"/>
          <a:ea typeface="+mj-ea"/>
          <a:cs typeface="+mj-cs"/>
        </a:defRPr>
      </a:lvl1pPr>
    </p:titleStyle>
    <p:bodyStyle>
      <a:lvl1pPr marL="0" indent="0" algn="l" defTabSz="897843" rtl="0" eaLnBrk="1" latinLnBrk="0" hangingPunct="1">
        <a:spcBef>
          <a:spcPts val="1485"/>
        </a:spcBef>
        <a:buClr>
          <a:schemeClr val="accent1"/>
        </a:buClr>
        <a:buSzPct val="80000"/>
        <a:buFontTx/>
        <a:buNone/>
        <a:defRPr sz="1650" b="0" kern="1200">
          <a:solidFill>
            <a:schemeClr val="tx1"/>
          </a:solidFill>
          <a:latin typeface="+mn-lt"/>
          <a:ea typeface="+mn-ea"/>
          <a:cs typeface="+mn-cs"/>
        </a:defRPr>
      </a:lvl1pPr>
      <a:lvl2pPr marL="148434" indent="-148434" algn="l" defTabSz="897843" rtl="0" eaLnBrk="1" latinLnBrk="0" hangingPunct="1">
        <a:spcBef>
          <a:spcPts val="495"/>
        </a:spcBef>
        <a:buClr>
          <a:schemeClr val="accent1"/>
        </a:buClr>
        <a:buSzPct val="100000"/>
        <a:buFont typeface="Wingdings" pitchFamily="2" charset="2"/>
        <a:buChar char="§"/>
        <a:defRPr sz="1485" kern="1200">
          <a:solidFill>
            <a:schemeClr val="tx1"/>
          </a:solidFill>
          <a:latin typeface="+mn-lt"/>
          <a:ea typeface="+mn-ea"/>
          <a:cs typeface="+mn-cs"/>
        </a:defRPr>
      </a:lvl2pPr>
      <a:lvl3pPr marL="295918" indent="-147959" algn="l" defTabSz="897843" rtl="0" eaLnBrk="1" latinLnBrk="0" hangingPunct="1">
        <a:spcBef>
          <a:spcPts val="247"/>
        </a:spcBef>
        <a:buClr>
          <a:schemeClr val="tx1"/>
        </a:buClr>
        <a:buSzPct val="100000"/>
        <a:buFont typeface="Arial" panose="020B0604020202020204" pitchFamily="34" charset="0"/>
        <a:buChar char="–"/>
        <a:defRPr lang="en-US" sz="1485" kern="1200" noProof="0" dirty="0" smtClean="0">
          <a:solidFill>
            <a:schemeClr val="tx1"/>
          </a:solidFill>
          <a:latin typeface="+mn-lt"/>
          <a:ea typeface="+mn-ea"/>
          <a:cs typeface="+mn-cs"/>
        </a:defRPr>
      </a:lvl3pPr>
      <a:lvl4pPr marL="445303" indent="-148434" algn="l" defTabSz="897843" rtl="0" eaLnBrk="1" latinLnBrk="0" hangingPunct="1">
        <a:spcBef>
          <a:spcPts val="247"/>
        </a:spcBef>
        <a:buClr>
          <a:schemeClr val="tx1"/>
        </a:buClr>
        <a:buSzPct val="120000"/>
        <a:buFont typeface="Arial" pitchFamily="34" charset="0"/>
        <a:buChar char="▫"/>
        <a:defRPr sz="1320" kern="1200">
          <a:solidFill>
            <a:schemeClr val="tx1"/>
          </a:solidFill>
          <a:latin typeface="+mn-lt"/>
          <a:ea typeface="+mn-ea"/>
          <a:cs typeface="+mn-cs"/>
        </a:defRPr>
      </a:lvl4pPr>
      <a:lvl5pPr marL="593737" indent="-148434" algn="l" defTabSz="897843" rtl="0" eaLnBrk="1" latinLnBrk="0" hangingPunct="1">
        <a:spcBef>
          <a:spcPts val="82"/>
        </a:spcBef>
        <a:buClr>
          <a:schemeClr val="tx1"/>
        </a:buClr>
        <a:buSzPct val="100000"/>
        <a:buFont typeface="Symbol" panose="05050102010706020507" pitchFamily="18" charset="2"/>
        <a:buChar char="-"/>
        <a:defRPr sz="1155" kern="1200" baseline="0">
          <a:solidFill>
            <a:schemeClr val="tx1"/>
          </a:solidFill>
          <a:latin typeface="+mn-lt"/>
          <a:ea typeface="+mn-ea"/>
          <a:cs typeface="+mn-cs"/>
        </a:defRPr>
      </a:lvl5pPr>
      <a:lvl6pPr marL="2469068"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6pPr>
      <a:lvl7pPr marL="2917989"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7pPr>
      <a:lvl8pPr marL="3366910"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8pPr>
      <a:lvl9pPr marL="3815832"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9pPr>
    </p:bodyStyle>
    <p:otherStyle>
      <a:defPPr>
        <a:defRPr lang="de-DE"/>
      </a:defPPr>
      <a:lvl1pPr marL="0" algn="l" defTabSz="897843" rtl="0" eaLnBrk="1" latinLnBrk="0" hangingPunct="1">
        <a:defRPr sz="1732" kern="1200">
          <a:solidFill>
            <a:schemeClr val="tx1"/>
          </a:solidFill>
          <a:latin typeface="+mn-lt"/>
          <a:ea typeface="+mn-ea"/>
          <a:cs typeface="+mn-cs"/>
        </a:defRPr>
      </a:lvl1pPr>
      <a:lvl2pPr marL="448921" algn="l" defTabSz="897843" rtl="0" eaLnBrk="1" latinLnBrk="0" hangingPunct="1">
        <a:defRPr sz="1732" kern="1200">
          <a:solidFill>
            <a:schemeClr val="tx1"/>
          </a:solidFill>
          <a:latin typeface="+mn-lt"/>
          <a:ea typeface="+mn-ea"/>
          <a:cs typeface="+mn-cs"/>
        </a:defRPr>
      </a:lvl2pPr>
      <a:lvl3pPr marL="897843" algn="l" defTabSz="897843" rtl="0" eaLnBrk="1" latinLnBrk="0" hangingPunct="1">
        <a:defRPr sz="1732" kern="1200">
          <a:solidFill>
            <a:schemeClr val="tx1"/>
          </a:solidFill>
          <a:latin typeface="+mn-lt"/>
          <a:ea typeface="+mn-ea"/>
          <a:cs typeface="+mn-cs"/>
        </a:defRPr>
      </a:lvl3pPr>
      <a:lvl4pPr marL="1346764" algn="l" defTabSz="897843" rtl="0" eaLnBrk="1" latinLnBrk="0" hangingPunct="1">
        <a:defRPr sz="1732" kern="1200">
          <a:solidFill>
            <a:schemeClr val="tx1"/>
          </a:solidFill>
          <a:latin typeface="+mn-lt"/>
          <a:ea typeface="+mn-ea"/>
          <a:cs typeface="+mn-cs"/>
        </a:defRPr>
      </a:lvl4pPr>
      <a:lvl5pPr marL="1795685" algn="l" defTabSz="897843" rtl="0" eaLnBrk="1" latinLnBrk="0" hangingPunct="1">
        <a:defRPr sz="1732" kern="1200">
          <a:solidFill>
            <a:schemeClr val="tx1"/>
          </a:solidFill>
          <a:latin typeface="+mn-lt"/>
          <a:ea typeface="+mn-ea"/>
          <a:cs typeface="+mn-cs"/>
        </a:defRPr>
      </a:lvl5pPr>
      <a:lvl6pPr marL="2244607" algn="l" defTabSz="897843" rtl="0" eaLnBrk="1" latinLnBrk="0" hangingPunct="1">
        <a:defRPr sz="1732" kern="1200">
          <a:solidFill>
            <a:schemeClr val="tx1"/>
          </a:solidFill>
          <a:latin typeface="+mn-lt"/>
          <a:ea typeface="+mn-ea"/>
          <a:cs typeface="+mn-cs"/>
        </a:defRPr>
      </a:lvl6pPr>
      <a:lvl7pPr marL="2693529" algn="l" defTabSz="897843" rtl="0" eaLnBrk="1" latinLnBrk="0" hangingPunct="1">
        <a:defRPr sz="1732" kern="1200">
          <a:solidFill>
            <a:schemeClr val="tx1"/>
          </a:solidFill>
          <a:latin typeface="+mn-lt"/>
          <a:ea typeface="+mn-ea"/>
          <a:cs typeface="+mn-cs"/>
        </a:defRPr>
      </a:lvl7pPr>
      <a:lvl8pPr marL="3142450" algn="l" defTabSz="897843" rtl="0" eaLnBrk="1" latinLnBrk="0" hangingPunct="1">
        <a:defRPr sz="1732" kern="1200">
          <a:solidFill>
            <a:schemeClr val="tx1"/>
          </a:solidFill>
          <a:latin typeface="+mn-lt"/>
          <a:ea typeface="+mn-ea"/>
          <a:cs typeface="+mn-cs"/>
        </a:defRPr>
      </a:lvl8pPr>
      <a:lvl9pPr marL="3591371" algn="l" defTabSz="897843" rtl="0" eaLnBrk="1" latinLnBrk="0" hangingPunct="1">
        <a:defRPr sz="1732"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1" name="Gruppieren 4">
            <a:extLst>
              <a:ext uri="{FF2B5EF4-FFF2-40B4-BE49-F238E27FC236}">
                <a16:creationId xmlns:a16="http://schemas.microsoft.com/office/drawing/2014/main" id="{E3A49784-8BC3-664B-BC6F-902B94900EF8}"/>
              </a:ext>
            </a:extLst>
          </p:cNvPr>
          <p:cNvGrpSpPr/>
          <p:nvPr/>
        </p:nvGrpSpPr>
        <p:grpSpPr>
          <a:xfrm>
            <a:off x="415479" y="2121402"/>
            <a:ext cx="2308977" cy="1991470"/>
            <a:chOff x="9247633" y="-279409"/>
            <a:chExt cx="2658075" cy="3368159"/>
          </a:xfrm>
        </p:grpSpPr>
        <p:grpSp>
          <p:nvGrpSpPr>
            <p:cNvPr id="222" name="Gruppieren 70">
              <a:extLst>
                <a:ext uri="{FF2B5EF4-FFF2-40B4-BE49-F238E27FC236}">
                  <a16:creationId xmlns:a16="http://schemas.microsoft.com/office/drawing/2014/main" id="{AEECEDD1-BD59-C947-A8FE-E4AC3F9C8993}"/>
                </a:ext>
              </a:extLst>
            </p:cNvPr>
            <p:cNvGrpSpPr/>
            <p:nvPr/>
          </p:nvGrpSpPr>
          <p:grpSpPr>
            <a:xfrm rot="5400000">
              <a:off x="8894173" y="77219"/>
              <a:ext cx="3368159" cy="2654904"/>
              <a:chOff x="2533158" y="3103943"/>
              <a:chExt cx="3368159" cy="2654904"/>
            </a:xfrm>
          </p:grpSpPr>
          <p:sp>
            <p:nvSpPr>
              <p:cNvPr id="226" name="Richtungspfeil 71">
                <a:extLst>
                  <a:ext uri="{FF2B5EF4-FFF2-40B4-BE49-F238E27FC236}">
                    <a16:creationId xmlns:a16="http://schemas.microsoft.com/office/drawing/2014/main" id="{543D3488-73CD-754E-9004-9B901505D641}"/>
                  </a:ext>
                </a:extLst>
              </p:cNvPr>
              <p:cNvSpPr/>
              <p:nvPr/>
            </p:nvSpPr>
            <p:spPr bwMode="gray">
              <a:xfrm>
                <a:off x="2713177" y="3103943"/>
                <a:ext cx="3188140" cy="2654904"/>
              </a:xfrm>
              <a:prstGeom prst="homePlate">
                <a:avLst>
                  <a:gd name="adj" fmla="val 35994"/>
                </a:avLst>
              </a:prstGeom>
              <a:solidFill>
                <a:schemeClr val="bg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27" name="Richtungspfeil 72">
                <a:extLst>
                  <a:ext uri="{FF2B5EF4-FFF2-40B4-BE49-F238E27FC236}">
                    <a16:creationId xmlns:a16="http://schemas.microsoft.com/office/drawing/2014/main" id="{B019EBD0-570A-F743-A4A1-13FFF35C5BE4}"/>
                  </a:ext>
                </a:extLst>
              </p:cNvPr>
              <p:cNvSpPr/>
              <p:nvPr/>
            </p:nvSpPr>
            <p:spPr bwMode="gray">
              <a:xfrm>
                <a:off x="2533158" y="3103943"/>
                <a:ext cx="3276720" cy="2654904"/>
              </a:xfrm>
              <a:prstGeom prst="homePlate">
                <a:avLst>
                  <a:gd name="adj" fmla="val 28493"/>
                </a:avLst>
              </a:prstGeom>
              <a:gradFill>
                <a:gsLst>
                  <a:gs pos="57000">
                    <a:schemeClr val="bg1"/>
                  </a:gs>
                  <a:gs pos="100000">
                    <a:schemeClr val="accent3">
                      <a:alpha val="20000"/>
                    </a:schemeClr>
                  </a:gs>
                </a:gsLst>
                <a:lin ang="0" scaled="0"/>
              </a:gra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6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nvGrpSpPr>
            <p:cNvPr id="223" name="Gruppieren 9371">
              <a:extLst>
                <a:ext uri="{FF2B5EF4-FFF2-40B4-BE49-F238E27FC236}">
                  <a16:creationId xmlns:a16="http://schemas.microsoft.com/office/drawing/2014/main" id="{D72CF63D-2A93-B74A-B8C3-225EDE486E95}"/>
                </a:ext>
              </a:extLst>
            </p:cNvPr>
            <p:cNvGrpSpPr/>
            <p:nvPr/>
          </p:nvGrpSpPr>
          <p:grpSpPr>
            <a:xfrm>
              <a:off x="9247633" y="-24384"/>
              <a:ext cx="2658075" cy="3029712"/>
              <a:chOff x="9247631" y="-24384"/>
              <a:chExt cx="2621281" cy="3029712"/>
            </a:xfrm>
          </p:grpSpPr>
          <p:sp>
            <p:nvSpPr>
              <p:cNvPr id="224" name="Freihandform 9370">
                <a:extLst>
                  <a:ext uri="{FF2B5EF4-FFF2-40B4-BE49-F238E27FC236}">
                    <a16:creationId xmlns:a16="http://schemas.microsoft.com/office/drawing/2014/main" id="{462C2A2A-BB24-BC46-AE1D-DF6BB11D657C}"/>
                  </a:ext>
                </a:extLst>
              </p:cNvPr>
              <p:cNvSpPr/>
              <p:nvPr/>
            </p:nvSpPr>
            <p:spPr bwMode="gray">
              <a:xfrm>
                <a:off x="9247631" y="-24384"/>
                <a:ext cx="1310640"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sz="2000"/>
              </a:p>
            </p:txBody>
          </p:sp>
          <p:sp>
            <p:nvSpPr>
              <p:cNvPr id="225" name="Freihandform 382">
                <a:extLst>
                  <a:ext uri="{FF2B5EF4-FFF2-40B4-BE49-F238E27FC236}">
                    <a16:creationId xmlns:a16="http://schemas.microsoft.com/office/drawing/2014/main" id="{2D7096D0-628B-1841-BE49-5BB5A7BCDEFB}"/>
                  </a:ext>
                </a:extLst>
              </p:cNvPr>
              <p:cNvSpPr/>
              <p:nvPr/>
            </p:nvSpPr>
            <p:spPr bwMode="gray">
              <a:xfrm flipH="1">
                <a:off x="10558272" y="-24384"/>
                <a:ext cx="1310640"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sz="2000"/>
              </a:p>
            </p:txBody>
          </p:sp>
        </p:grpSp>
      </p:grpSp>
      <p:grpSp>
        <p:nvGrpSpPr>
          <p:cNvPr id="228" name="Gruppieren 432">
            <a:extLst>
              <a:ext uri="{FF2B5EF4-FFF2-40B4-BE49-F238E27FC236}">
                <a16:creationId xmlns:a16="http://schemas.microsoft.com/office/drawing/2014/main" id="{704DCE1A-9213-C240-9120-D60BC1B534DE}"/>
              </a:ext>
            </a:extLst>
          </p:cNvPr>
          <p:cNvGrpSpPr/>
          <p:nvPr/>
        </p:nvGrpSpPr>
        <p:grpSpPr>
          <a:xfrm rot="2247573">
            <a:off x="1039059" y="2254294"/>
            <a:ext cx="913126" cy="1404247"/>
            <a:chOff x="10071101" y="1002888"/>
            <a:chExt cx="912811" cy="1403762"/>
          </a:xfrm>
        </p:grpSpPr>
        <p:sp>
          <p:nvSpPr>
            <p:cNvPr id="229" name="Freeform 181">
              <a:extLst>
                <a:ext uri="{FF2B5EF4-FFF2-40B4-BE49-F238E27FC236}">
                  <a16:creationId xmlns:a16="http://schemas.microsoft.com/office/drawing/2014/main" id="{ED5C3FDB-5EC5-744C-B56A-A76E45339E05}"/>
                </a:ext>
              </a:extLst>
            </p:cNvPr>
            <p:cNvSpPr>
              <a:spLocks/>
            </p:cNvSpPr>
            <p:nvPr/>
          </p:nvSpPr>
          <p:spPr bwMode="auto">
            <a:xfrm>
              <a:off x="10398805" y="1002888"/>
              <a:ext cx="256495" cy="185338"/>
            </a:xfrm>
            <a:custGeom>
              <a:avLst/>
              <a:gdLst>
                <a:gd name="T0" fmla="*/ 676 w 676"/>
                <a:gd name="T1" fmla="*/ 487 h 487"/>
                <a:gd name="T2" fmla="*/ 0 w 676"/>
                <a:gd name="T3" fmla="*/ 485 h 487"/>
                <a:gd name="T4" fmla="*/ 341 w 676"/>
                <a:gd name="T5" fmla="*/ 0 h 487"/>
                <a:gd name="T6" fmla="*/ 676 w 676"/>
                <a:gd name="T7" fmla="*/ 487 h 487"/>
              </a:gdLst>
              <a:ahLst/>
              <a:cxnLst>
                <a:cxn ang="0">
                  <a:pos x="T0" y="T1"/>
                </a:cxn>
                <a:cxn ang="0">
                  <a:pos x="T2" y="T3"/>
                </a:cxn>
                <a:cxn ang="0">
                  <a:pos x="T4" y="T5"/>
                </a:cxn>
                <a:cxn ang="0">
                  <a:pos x="T6" y="T7"/>
                </a:cxn>
              </a:cxnLst>
              <a:rect l="0" t="0" r="r" b="b"/>
              <a:pathLst>
                <a:path w="676" h="487">
                  <a:moveTo>
                    <a:pt x="676" y="487"/>
                  </a:moveTo>
                  <a:lnTo>
                    <a:pt x="0" y="485"/>
                  </a:lnTo>
                  <a:cubicBezTo>
                    <a:pt x="104" y="307"/>
                    <a:pt x="219" y="165"/>
                    <a:pt x="341" y="0"/>
                  </a:cubicBezTo>
                  <a:cubicBezTo>
                    <a:pt x="458" y="162"/>
                    <a:pt x="576" y="311"/>
                    <a:pt x="676" y="487"/>
                  </a:cubicBezTo>
                  <a:close/>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nvGrpSpPr>
            <p:cNvPr id="230" name="Gruppieren 377">
              <a:extLst>
                <a:ext uri="{FF2B5EF4-FFF2-40B4-BE49-F238E27FC236}">
                  <a16:creationId xmlns:a16="http://schemas.microsoft.com/office/drawing/2014/main" id="{CBDF82F5-ABF8-D240-9C42-AFF979875AEB}"/>
                </a:ext>
              </a:extLst>
            </p:cNvPr>
            <p:cNvGrpSpPr/>
            <p:nvPr/>
          </p:nvGrpSpPr>
          <p:grpSpPr>
            <a:xfrm>
              <a:off x="10399713" y="1939925"/>
              <a:ext cx="255587" cy="466725"/>
              <a:chOff x="10390188" y="1939925"/>
              <a:chExt cx="255587" cy="466725"/>
            </a:xfrm>
          </p:grpSpPr>
          <p:sp>
            <p:nvSpPr>
              <p:cNvPr id="253" name="Freeform 174">
                <a:extLst>
                  <a:ext uri="{FF2B5EF4-FFF2-40B4-BE49-F238E27FC236}">
                    <a16:creationId xmlns:a16="http://schemas.microsoft.com/office/drawing/2014/main" id="{4543FE1E-66A3-654A-A5B4-3E4C18108C9C}"/>
                  </a:ext>
                </a:extLst>
              </p:cNvPr>
              <p:cNvSpPr>
                <a:spLocks/>
              </p:cNvSpPr>
              <p:nvPr/>
            </p:nvSpPr>
            <p:spPr bwMode="auto">
              <a:xfrm>
                <a:off x="10390188" y="1939925"/>
                <a:ext cx="255587" cy="466725"/>
              </a:xfrm>
              <a:custGeom>
                <a:avLst/>
                <a:gdLst>
                  <a:gd name="T0" fmla="*/ 697 w 703"/>
                  <a:gd name="T1" fmla="*/ 2 h 1277"/>
                  <a:gd name="T2" fmla="*/ 349 w 703"/>
                  <a:gd name="T3" fmla="*/ 1277 h 1277"/>
                  <a:gd name="T4" fmla="*/ 7 w 703"/>
                  <a:gd name="T5" fmla="*/ 0 h 1277"/>
                  <a:gd name="T6" fmla="*/ 697 w 703"/>
                  <a:gd name="T7" fmla="*/ 2 h 1277"/>
                </a:gdLst>
                <a:ahLst/>
                <a:cxnLst>
                  <a:cxn ang="0">
                    <a:pos x="T0" y="T1"/>
                  </a:cxn>
                  <a:cxn ang="0">
                    <a:pos x="T2" y="T3"/>
                  </a:cxn>
                  <a:cxn ang="0">
                    <a:pos x="T4" y="T5"/>
                  </a:cxn>
                  <a:cxn ang="0">
                    <a:pos x="T6" y="T7"/>
                  </a:cxn>
                </a:cxnLst>
                <a:rect l="0" t="0" r="r" b="b"/>
                <a:pathLst>
                  <a:path w="703" h="1277">
                    <a:moveTo>
                      <a:pt x="697" y="2"/>
                    </a:moveTo>
                    <a:cubicBezTo>
                      <a:pt x="703" y="312"/>
                      <a:pt x="604" y="729"/>
                      <a:pt x="349" y="1277"/>
                    </a:cubicBezTo>
                    <a:cubicBezTo>
                      <a:pt x="98" y="727"/>
                      <a:pt x="0" y="310"/>
                      <a:pt x="7" y="0"/>
                    </a:cubicBezTo>
                    <a:lnTo>
                      <a:pt x="697" y="2"/>
                    </a:lnTo>
                    <a:close/>
                  </a:path>
                </a:pathLst>
              </a:custGeom>
              <a:solidFill>
                <a:srgbClr val="008F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4" name="Freeform 175">
                <a:extLst>
                  <a:ext uri="{FF2B5EF4-FFF2-40B4-BE49-F238E27FC236}">
                    <a16:creationId xmlns:a16="http://schemas.microsoft.com/office/drawing/2014/main" id="{9AFD60B3-9BCE-C449-A312-6670646446BC}"/>
                  </a:ext>
                </a:extLst>
              </p:cNvPr>
              <p:cNvSpPr>
                <a:spLocks/>
              </p:cNvSpPr>
              <p:nvPr/>
            </p:nvSpPr>
            <p:spPr bwMode="auto">
              <a:xfrm>
                <a:off x="10417175" y="1939925"/>
                <a:ext cx="201612" cy="365125"/>
              </a:xfrm>
              <a:custGeom>
                <a:avLst/>
                <a:gdLst>
                  <a:gd name="T0" fmla="*/ 546 w 551"/>
                  <a:gd name="T1" fmla="*/ 1 h 1000"/>
                  <a:gd name="T2" fmla="*/ 274 w 551"/>
                  <a:gd name="T3" fmla="*/ 1000 h 1000"/>
                  <a:gd name="T4" fmla="*/ 6 w 551"/>
                  <a:gd name="T5" fmla="*/ 0 h 1000"/>
                  <a:gd name="T6" fmla="*/ 546 w 551"/>
                  <a:gd name="T7" fmla="*/ 1 h 1000"/>
                </a:gdLst>
                <a:ahLst/>
                <a:cxnLst>
                  <a:cxn ang="0">
                    <a:pos x="T0" y="T1"/>
                  </a:cxn>
                  <a:cxn ang="0">
                    <a:pos x="T2" y="T3"/>
                  </a:cxn>
                  <a:cxn ang="0">
                    <a:pos x="T4" y="T5"/>
                  </a:cxn>
                  <a:cxn ang="0">
                    <a:pos x="T6" y="T7"/>
                  </a:cxn>
                </a:cxnLst>
                <a:rect l="0" t="0" r="r" b="b"/>
                <a:pathLst>
                  <a:path w="551" h="1000">
                    <a:moveTo>
                      <a:pt x="546" y="1"/>
                    </a:moveTo>
                    <a:cubicBezTo>
                      <a:pt x="551" y="244"/>
                      <a:pt x="473" y="570"/>
                      <a:pt x="274" y="1000"/>
                    </a:cubicBezTo>
                    <a:cubicBezTo>
                      <a:pt x="77" y="569"/>
                      <a:pt x="0" y="243"/>
                      <a:pt x="6" y="0"/>
                    </a:cubicBezTo>
                    <a:cubicBezTo>
                      <a:pt x="186" y="0"/>
                      <a:pt x="366" y="1"/>
                      <a:pt x="546" y="1"/>
                    </a:cubicBezTo>
                    <a:close/>
                  </a:path>
                </a:pathLst>
              </a:custGeom>
              <a:solidFill>
                <a:srgbClr val="609A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5" name="Freeform 176">
                <a:extLst>
                  <a:ext uri="{FF2B5EF4-FFF2-40B4-BE49-F238E27FC236}">
                    <a16:creationId xmlns:a16="http://schemas.microsoft.com/office/drawing/2014/main" id="{0C347FC8-6FA3-F347-AAF3-A91FA5FCF691}"/>
                  </a:ext>
                </a:extLst>
              </p:cNvPr>
              <p:cNvSpPr>
                <a:spLocks/>
              </p:cNvSpPr>
              <p:nvPr/>
            </p:nvSpPr>
            <p:spPr bwMode="auto">
              <a:xfrm>
                <a:off x="10445750" y="1939925"/>
                <a:ext cx="144462" cy="263525"/>
              </a:xfrm>
              <a:custGeom>
                <a:avLst/>
                <a:gdLst>
                  <a:gd name="T0" fmla="*/ 394 w 398"/>
                  <a:gd name="T1" fmla="*/ 1 h 722"/>
                  <a:gd name="T2" fmla="*/ 198 w 398"/>
                  <a:gd name="T3" fmla="*/ 722 h 722"/>
                  <a:gd name="T4" fmla="*/ 4 w 398"/>
                  <a:gd name="T5" fmla="*/ 0 h 722"/>
                  <a:gd name="T6" fmla="*/ 394 w 398"/>
                  <a:gd name="T7" fmla="*/ 1 h 722"/>
                </a:gdLst>
                <a:ahLst/>
                <a:cxnLst>
                  <a:cxn ang="0">
                    <a:pos x="T0" y="T1"/>
                  </a:cxn>
                  <a:cxn ang="0">
                    <a:pos x="T2" y="T3"/>
                  </a:cxn>
                  <a:cxn ang="0">
                    <a:pos x="T4" y="T5"/>
                  </a:cxn>
                  <a:cxn ang="0">
                    <a:pos x="T6" y="T7"/>
                  </a:cxn>
                </a:cxnLst>
                <a:rect l="0" t="0" r="r" b="b"/>
                <a:pathLst>
                  <a:path w="398" h="722">
                    <a:moveTo>
                      <a:pt x="394" y="1"/>
                    </a:moveTo>
                    <a:cubicBezTo>
                      <a:pt x="398" y="177"/>
                      <a:pt x="341" y="412"/>
                      <a:pt x="198" y="722"/>
                    </a:cubicBezTo>
                    <a:cubicBezTo>
                      <a:pt x="55" y="412"/>
                      <a:pt x="0" y="176"/>
                      <a:pt x="4" y="0"/>
                    </a:cubicBezTo>
                    <a:cubicBezTo>
                      <a:pt x="134" y="1"/>
                      <a:pt x="264" y="1"/>
                      <a:pt x="394" y="1"/>
                    </a:cubicBezTo>
                    <a:close/>
                  </a:path>
                </a:pathLst>
              </a:custGeom>
              <a:solidFill>
                <a:srgbClr val="A8A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6" name="Freeform 177">
                <a:extLst>
                  <a:ext uri="{FF2B5EF4-FFF2-40B4-BE49-F238E27FC236}">
                    <a16:creationId xmlns:a16="http://schemas.microsoft.com/office/drawing/2014/main" id="{870A2490-97BE-EA48-BB62-4025F258ECCB}"/>
                  </a:ext>
                </a:extLst>
              </p:cNvPr>
              <p:cNvSpPr>
                <a:spLocks/>
              </p:cNvSpPr>
              <p:nvPr/>
            </p:nvSpPr>
            <p:spPr bwMode="auto">
              <a:xfrm>
                <a:off x="10474325" y="1939925"/>
                <a:ext cx="88900" cy="161925"/>
              </a:xfrm>
              <a:custGeom>
                <a:avLst/>
                <a:gdLst>
                  <a:gd name="T0" fmla="*/ 242 w 245"/>
                  <a:gd name="T1" fmla="*/ 1 h 445"/>
                  <a:gd name="T2" fmla="*/ 121 w 245"/>
                  <a:gd name="T3" fmla="*/ 445 h 445"/>
                  <a:gd name="T4" fmla="*/ 2 w 245"/>
                  <a:gd name="T5" fmla="*/ 0 h 445"/>
                  <a:gd name="T6" fmla="*/ 242 w 245"/>
                  <a:gd name="T7" fmla="*/ 1 h 445"/>
                </a:gdLst>
                <a:ahLst/>
                <a:cxnLst>
                  <a:cxn ang="0">
                    <a:pos x="T0" y="T1"/>
                  </a:cxn>
                  <a:cxn ang="0">
                    <a:pos x="T2" y="T3"/>
                  </a:cxn>
                  <a:cxn ang="0">
                    <a:pos x="T4" y="T5"/>
                  </a:cxn>
                  <a:cxn ang="0">
                    <a:pos x="T6" y="T7"/>
                  </a:cxn>
                </a:cxnLst>
                <a:rect l="0" t="0" r="r" b="b"/>
                <a:pathLst>
                  <a:path w="245" h="445">
                    <a:moveTo>
                      <a:pt x="242" y="1"/>
                    </a:moveTo>
                    <a:cubicBezTo>
                      <a:pt x="245" y="109"/>
                      <a:pt x="210" y="254"/>
                      <a:pt x="121" y="445"/>
                    </a:cubicBezTo>
                    <a:cubicBezTo>
                      <a:pt x="34" y="254"/>
                      <a:pt x="0" y="109"/>
                      <a:pt x="2" y="0"/>
                    </a:cubicBezTo>
                    <a:lnTo>
                      <a:pt x="242" y="1"/>
                    </a:lnTo>
                    <a:close/>
                  </a:path>
                </a:pathLst>
              </a:custGeom>
              <a:solidFill>
                <a:srgbClr val="F0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sp>
          <p:nvSpPr>
            <p:cNvPr id="231" name="Freeform 178">
              <a:extLst>
                <a:ext uri="{FF2B5EF4-FFF2-40B4-BE49-F238E27FC236}">
                  <a16:creationId xmlns:a16="http://schemas.microsoft.com/office/drawing/2014/main" id="{6BAAA78E-D221-7041-A128-DEB28C60A24C}"/>
                </a:ext>
              </a:extLst>
            </p:cNvPr>
            <p:cNvSpPr>
              <a:spLocks/>
            </p:cNvSpPr>
            <p:nvPr/>
          </p:nvSpPr>
          <p:spPr bwMode="auto">
            <a:xfrm>
              <a:off x="10071101" y="1647825"/>
              <a:ext cx="265112" cy="404813"/>
            </a:xfrm>
            <a:custGeom>
              <a:avLst/>
              <a:gdLst>
                <a:gd name="T0" fmla="*/ 728 w 728"/>
                <a:gd name="T1" fmla="*/ 537 h 1111"/>
                <a:gd name="T2" fmla="*/ 212 w 728"/>
                <a:gd name="T3" fmla="*/ 1111 h 1111"/>
                <a:gd name="T4" fmla="*/ 612 w 728"/>
                <a:gd name="T5" fmla="*/ 0 h 1111"/>
              </a:gdLst>
              <a:ahLst/>
              <a:cxnLst>
                <a:cxn ang="0">
                  <a:pos x="T0" y="T1"/>
                </a:cxn>
                <a:cxn ang="0">
                  <a:pos x="T2" y="T3"/>
                </a:cxn>
                <a:cxn ang="0">
                  <a:pos x="T4" y="T5"/>
                </a:cxn>
              </a:cxnLst>
              <a:rect l="0" t="0" r="r" b="b"/>
              <a:pathLst>
                <a:path w="728" h="1111">
                  <a:moveTo>
                    <a:pt x="728" y="537"/>
                  </a:moveTo>
                  <a:cubicBezTo>
                    <a:pt x="463" y="637"/>
                    <a:pt x="256" y="820"/>
                    <a:pt x="212" y="1111"/>
                  </a:cubicBezTo>
                  <a:cubicBezTo>
                    <a:pt x="0" y="693"/>
                    <a:pt x="190" y="199"/>
                    <a:pt x="612"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2" name="Freeform 179">
              <a:extLst>
                <a:ext uri="{FF2B5EF4-FFF2-40B4-BE49-F238E27FC236}">
                  <a16:creationId xmlns:a16="http://schemas.microsoft.com/office/drawing/2014/main" id="{0326DB9D-4D30-D14C-80C7-8DC648E4B907}"/>
                </a:ext>
              </a:extLst>
            </p:cNvPr>
            <p:cNvSpPr>
              <a:spLocks/>
            </p:cNvSpPr>
            <p:nvPr/>
          </p:nvSpPr>
          <p:spPr bwMode="auto">
            <a:xfrm>
              <a:off x="10718800" y="1647825"/>
              <a:ext cx="265112" cy="404813"/>
            </a:xfrm>
            <a:custGeom>
              <a:avLst/>
              <a:gdLst>
                <a:gd name="T0" fmla="*/ 0 w 727"/>
                <a:gd name="T1" fmla="*/ 537 h 1111"/>
                <a:gd name="T2" fmla="*/ 515 w 727"/>
                <a:gd name="T3" fmla="*/ 1111 h 1111"/>
                <a:gd name="T4" fmla="*/ 115 w 727"/>
                <a:gd name="T5" fmla="*/ 0 h 1111"/>
              </a:gdLst>
              <a:ahLst/>
              <a:cxnLst>
                <a:cxn ang="0">
                  <a:pos x="T0" y="T1"/>
                </a:cxn>
                <a:cxn ang="0">
                  <a:pos x="T2" y="T3"/>
                </a:cxn>
                <a:cxn ang="0">
                  <a:pos x="T4" y="T5"/>
                </a:cxn>
              </a:cxnLst>
              <a:rect l="0" t="0" r="r" b="b"/>
              <a:pathLst>
                <a:path w="727" h="1111">
                  <a:moveTo>
                    <a:pt x="0" y="537"/>
                  </a:moveTo>
                  <a:cubicBezTo>
                    <a:pt x="264" y="637"/>
                    <a:pt x="471" y="820"/>
                    <a:pt x="515" y="1111"/>
                  </a:cubicBezTo>
                  <a:cubicBezTo>
                    <a:pt x="727" y="693"/>
                    <a:pt x="538" y="199"/>
                    <a:pt x="115"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3" name="Freeform 203">
              <a:extLst>
                <a:ext uri="{FF2B5EF4-FFF2-40B4-BE49-F238E27FC236}">
                  <a16:creationId xmlns:a16="http://schemas.microsoft.com/office/drawing/2014/main" id="{A703925D-E81C-CB46-AE21-265FA8A9F952}"/>
                </a:ext>
              </a:extLst>
            </p:cNvPr>
            <p:cNvSpPr>
              <a:spLocks/>
            </p:cNvSpPr>
            <p:nvPr/>
          </p:nvSpPr>
          <p:spPr bwMode="auto">
            <a:xfrm>
              <a:off x="10284561" y="1177926"/>
              <a:ext cx="485890" cy="762000"/>
            </a:xfrm>
            <a:custGeom>
              <a:avLst/>
              <a:gdLst>
                <a:gd name="T0" fmla="*/ 141 w 1280"/>
                <a:gd name="T1" fmla="*/ 355 h 2059"/>
                <a:gd name="T2" fmla="*/ 10 w 1280"/>
                <a:gd name="T3" fmla="*/ 1179 h 2059"/>
                <a:gd name="T4" fmla="*/ 60 w 1280"/>
                <a:gd name="T5" fmla="*/ 1581 h 2059"/>
                <a:gd name="T6" fmla="*/ 196 w 1280"/>
                <a:gd name="T7" fmla="*/ 1953 h 2059"/>
                <a:gd name="T8" fmla="*/ 250 w 1280"/>
                <a:gd name="T9" fmla="*/ 2055 h 2059"/>
                <a:gd name="T10" fmla="*/ 1011 w 1280"/>
                <a:gd name="T11" fmla="*/ 2059 h 2059"/>
                <a:gd name="T12" fmla="*/ 1202 w 1280"/>
                <a:gd name="T13" fmla="*/ 1581 h 2059"/>
                <a:gd name="T14" fmla="*/ 1211 w 1280"/>
                <a:gd name="T15" fmla="*/ 630 h 2059"/>
                <a:gd name="T16" fmla="*/ 1025 w 1280"/>
                <a:gd name="T17" fmla="*/ 105 h 2059"/>
                <a:gd name="T18" fmla="*/ 964 w 1280"/>
                <a:gd name="T19" fmla="*/ 4 h 2059"/>
                <a:gd name="T20" fmla="*/ 315 w 1280"/>
                <a:gd name="T21" fmla="*/ 0 h 2059"/>
                <a:gd name="T22" fmla="*/ 141 w 1280"/>
                <a:gd name="T23" fmla="*/ 355 h 2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0" h="2059">
                  <a:moveTo>
                    <a:pt x="141" y="355"/>
                  </a:moveTo>
                  <a:cubicBezTo>
                    <a:pt x="48" y="642"/>
                    <a:pt x="0" y="874"/>
                    <a:pt x="10" y="1179"/>
                  </a:cubicBezTo>
                  <a:cubicBezTo>
                    <a:pt x="13" y="1291"/>
                    <a:pt x="34" y="1474"/>
                    <a:pt x="60" y="1581"/>
                  </a:cubicBezTo>
                  <a:cubicBezTo>
                    <a:pt x="90" y="1700"/>
                    <a:pt x="141" y="1843"/>
                    <a:pt x="196" y="1953"/>
                  </a:cubicBezTo>
                  <a:lnTo>
                    <a:pt x="250" y="2055"/>
                  </a:lnTo>
                  <a:lnTo>
                    <a:pt x="1011" y="2059"/>
                  </a:lnTo>
                  <a:cubicBezTo>
                    <a:pt x="1107" y="1885"/>
                    <a:pt x="1155" y="1775"/>
                    <a:pt x="1202" y="1581"/>
                  </a:cubicBezTo>
                  <a:cubicBezTo>
                    <a:pt x="1279" y="1263"/>
                    <a:pt x="1280" y="949"/>
                    <a:pt x="1211" y="630"/>
                  </a:cubicBezTo>
                  <a:cubicBezTo>
                    <a:pt x="1174" y="463"/>
                    <a:pt x="1104" y="256"/>
                    <a:pt x="1025" y="105"/>
                  </a:cubicBezTo>
                  <a:lnTo>
                    <a:pt x="964" y="4"/>
                  </a:lnTo>
                  <a:lnTo>
                    <a:pt x="315" y="0"/>
                  </a:lnTo>
                  <a:cubicBezTo>
                    <a:pt x="230" y="149"/>
                    <a:pt x="209" y="198"/>
                    <a:pt x="141" y="355"/>
                  </a:cubicBezTo>
                  <a:close/>
                </a:path>
              </a:pathLst>
            </a:custGeom>
            <a:solidFill>
              <a:schemeClr val="bg1"/>
            </a:solidFill>
            <a:ln w="12700" cap="flat">
              <a:solidFill>
                <a:srgbClr val="141515"/>
              </a:solidFill>
              <a:prstDash val="solid"/>
              <a:miter lim="800000"/>
              <a:headEnd/>
              <a:tailEnd/>
            </a:ln>
          </p:spPr>
          <p:txBody>
            <a:bodyPr vert="horz" wrap="square" lIns="91440" tIns="45720" rIns="91440" bIns="45720" numCol="1" anchor="t" anchorCtr="0" compatLnSpc="1">
              <a:prstTxWarp prst="textNoShape">
                <a:avLst/>
              </a:prstTxWarp>
            </a:bodyPr>
            <a:lstStyle/>
            <a:p>
              <a:endParaRPr lang="de-DE" sz="2000"/>
            </a:p>
          </p:txBody>
        </p:sp>
        <p:sp>
          <p:nvSpPr>
            <p:cNvPr id="234" name="Oval 182">
              <a:extLst>
                <a:ext uri="{FF2B5EF4-FFF2-40B4-BE49-F238E27FC236}">
                  <a16:creationId xmlns:a16="http://schemas.microsoft.com/office/drawing/2014/main" id="{224764C7-3DF1-184F-A831-812CFD7993D0}"/>
                </a:ext>
              </a:extLst>
            </p:cNvPr>
            <p:cNvSpPr>
              <a:spLocks noChangeArrowheads="1"/>
            </p:cNvSpPr>
            <p:nvPr/>
          </p:nvSpPr>
          <p:spPr bwMode="auto">
            <a:xfrm>
              <a:off x="10472738" y="1263650"/>
              <a:ext cx="112712" cy="112713"/>
            </a:xfrm>
            <a:prstGeom prst="ellipse">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5" name="Freeform 184">
              <a:extLst>
                <a:ext uri="{FF2B5EF4-FFF2-40B4-BE49-F238E27FC236}">
                  <a16:creationId xmlns:a16="http://schemas.microsoft.com/office/drawing/2014/main" id="{88A58FBD-AFF1-044B-ABBB-ED9582DAE0E9}"/>
                </a:ext>
              </a:extLst>
            </p:cNvPr>
            <p:cNvSpPr>
              <a:spLocks/>
            </p:cNvSpPr>
            <p:nvPr/>
          </p:nvSpPr>
          <p:spPr bwMode="auto">
            <a:xfrm>
              <a:off x="10469563" y="1681163"/>
              <a:ext cx="112712" cy="112713"/>
            </a:xfrm>
            <a:custGeom>
              <a:avLst/>
              <a:gdLst>
                <a:gd name="T0" fmla="*/ 0 w 310"/>
                <a:gd name="T1" fmla="*/ 310 h 310"/>
                <a:gd name="T2" fmla="*/ 0 w 310"/>
                <a:gd name="T3" fmla="*/ 0 h 310"/>
                <a:gd name="T4" fmla="*/ 310 w 310"/>
                <a:gd name="T5" fmla="*/ 0 h 310"/>
                <a:gd name="T6" fmla="*/ 310 w 310"/>
                <a:gd name="T7" fmla="*/ 310 h 310"/>
              </a:gdLst>
              <a:ahLst/>
              <a:cxnLst>
                <a:cxn ang="0">
                  <a:pos x="T0" y="T1"/>
                </a:cxn>
                <a:cxn ang="0">
                  <a:pos x="T2" y="T3"/>
                </a:cxn>
                <a:cxn ang="0">
                  <a:pos x="T4" y="T5"/>
                </a:cxn>
                <a:cxn ang="0">
                  <a:pos x="T6" y="T7"/>
                </a:cxn>
              </a:cxnLst>
              <a:rect l="0" t="0" r="r" b="b"/>
              <a:pathLst>
                <a:path w="310" h="310">
                  <a:moveTo>
                    <a:pt x="0" y="310"/>
                  </a:moveTo>
                  <a:lnTo>
                    <a:pt x="0" y="0"/>
                  </a:lnTo>
                  <a:lnTo>
                    <a:pt x="310" y="0"/>
                  </a:lnTo>
                  <a:lnTo>
                    <a:pt x="310"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6" name="Freeform 185">
              <a:extLst>
                <a:ext uri="{FF2B5EF4-FFF2-40B4-BE49-F238E27FC236}">
                  <a16:creationId xmlns:a16="http://schemas.microsoft.com/office/drawing/2014/main" id="{11A25678-2FE0-C240-8D38-7385CB8E2130}"/>
                </a:ext>
              </a:extLst>
            </p:cNvPr>
            <p:cNvSpPr>
              <a:spLocks/>
            </p:cNvSpPr>
            <p:nvPr/>
          </p:nvSpPr>
          <p:spPr bwMode="auto">
            <a:xfrm>
              <a:off x="10582275" y="1681163"/>
              <a:ext cx="112712" cy="112713"/>
            </a:xfrm>
            <a:custGeom>
              <a:avLst/>
              <a:gdLst>
                <a:gd name="T0" fmla="*/ 0 w 309"/>
                <a:gd name="T1" fmla="*/ 310 h 310"/>
                <a:gd name="T2" fmla="*/ 0 w 309"/>
                <a:gd name="T3" fmla="*/ 0 h 310"/>
                <a:gd name="T4" fmla="*/ 309 w 309"/>
                <a:gd name="T5" fmla="*/ 0 h 310"/>
                <a:gd name="T6" fmla="*/ 309 w 309"/>
                <a:gd name="T7" fmla="*/ 310 h 310"/>
              </a:gdLst>
              <a:ahLst/>
              <a:cxnLst>
                <a:cxn ang="0">
                  <a:pos x="T0" y="T1"/>
                </a:cxn>
                <a:cxn ang="0">
                  <a:pos x="T2" y="T3"/>
                </a:cxn>
                <a:cxn ang="0">
                  <a:pos x="T4" y="T5"/>
                </a:cxn>
                <a:cxn ang="0">
                  <a:pos x="T6" y="T7"/>
                </a:cxn>
              </a:cxnLst>
              <a:rect l="0" t="0" r="r" b="b"/>
              <a:pathLst>
                <a:path w="309" h="310">
                  <a:moveTo>
                    <a:pt x="0" y="310"/>
                  </a:moveTo>
                  <a:lnTo>
                    <a:pt x="0" y="0"/>
                  </a:lnTo>
                  <a:lnTo>
                    <a:pt x="309" y="0"/>
                  </a:lnTo>
                  <a:lnTo>
                    <a:pt x="309"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7" name="Rectangle 186">
              <a:extLst>
                <a:ext uri="{FF2B5EF4-FFF2-40B4-BE49-F238E27FC236}">
                  <a16:creationId xmlns:a16="http://schemas.microsoft.com/office/drawing/2014/main" id="{1849A722-70EF-0241-8923-FD0B3FCB39A1}"/>
                </a:ext>
              </a:extLst>
            </p:cNvPr>
            <p:cNvSpPr>
              <a:spLocks noChangeArrowheads="1"/>
            </p:cNvSpPr>
            <p:nvPr/>
          </p:nvSpPr>
          <p:spPr bwMode="auto">
            <a:xfrm>
              <a:off x="10414000" y="15684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8" name="Rectangle 188">
              <a:extLst>
                <a:ext uri="{FF2B5EF4-FFF2-40B4-BE49-F238E27FC236}">
                  <a16:creationId xmlns:a16="http://schemas.microsoft.com/office/drawing/2014/main" id="{51571C90-C221-DA45-B821-6107EF5CC5C2}"/>
                </a:ext>
              </a:extLst>
            </p:cNvPr>
            <p:cNvSpPr>
              <a:spLocks noChangeArrowheads="1"/>
            </p:cNvSpPr>
            <p:nvPr/>
          </p:nvSpPr>
          <p:spPr bwMode="auto">
            <a:xfrm>
              <a:off x="10469563" y="1455738"/>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nvGrpSpPr>
            <p:cNvPr id="239" name="Gruppieren 418">
              <a:extLst>
                <a:ext uri="{FF2B5EF4-FFF2-40B4-BE49-F238E27FC236}">
                  <a16:creationId xmlns:a16="http://schemas.microsoft.com/office/drawing/2014/main" id="{61FD3E8F-45D6-AA49-BE45-DB90D98D162F}"/>
                </a:ext>
              </a:extLst>
            </p:cNvPr>
            <p:cNvGrpSpPr/>
            <p:nvPr/>
          </p:nvGrpSpPr>
          <p:grpSpPr>
            <a:xfrm>
              <a:off x="10356850" y="1568450"/>
              <a:ext cx="288697" cy="225426"/>
              <a:chOff x="10356850" y="1568450"/>
              <a:chExt cx="288697" cy="225426"/>
            </a:xfrm>
          </p:grpSpPr>
          <p:grpSp>
            <p:nvGrpSpPr>
              <p:cNvPr id="243" name="Gruppieren 419">
                <a:extLst>
                  <a:ext uri="{FF2B5EF4-FFF2-40B4-BE49-F238E27FC236}">
                    <a16:creationId xmlns:a16="http://schemas.microsoft.com/office/drawing/2014/main" id="{D65F2A3A-AD02-A54B-B983-4F02CE5F1530}"/>
                  </a:ext>
                </a:extLst>
              </p:cNvPr>
              <p:cNvGrpSpPr/>
              <p:nvPr/>
            </p:nvGrpSpPr>
            <p:grpSpPr>
              <a:xfrm>
                <a:off x="10532835" y="1568450"/>
                <a:ext cx="112712" cy="112713"/>
                <a:chOff x="10526713" y="1568450"/>
                <a:chExt cx="112712" cy="112713"/>
              </a:xfrm>
            </p:grpSpPr>
            <p:sp>
              <p:nvSpPr>
                <p:cNvPr id="249" name="Rectangle 189">
                  <a:extLst>
                    <a:ext uri="{FF2B5EF4-FFF2-40B4-BE49-F238E27FC236}">
                      <a16:creationId xmlns:a16="http://schemas.microsoft.com/office/drawing/2014/main" id="{C9705048-2F8F-9148-80AF-C3F55C924EEE}"/>
                    </a:ext>
                  </a:extLst>
                </p:cNvPr>
                <p:cNvSpPr>
                  <a:spLocks noChangeArrowheads="1"/>
                </p:cNvSpPr>
                <p:nvPr/>
              </p:nvSpPr>
              <p:spPr bwMode="auto">
                <a:xfrm>
                  <a:off x="10526713" y="1568450"/>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0" name="Rectangle 190">
                  <a:extLst>
                    <a:ext uri="{FF2B5EF4-FFF2-40B4-BE49-F238E27FC236}">
                      <a16:creationId xmlns:a16="http://schemas.microsoft.com/office/drawing/2014/main" id="{4FE72B05-8C9C-FA45-ACE4-3D71F2057CAD}"/>
                    </a:ext>
                  </a:extLst>
                </p:cNvPr>
                <p:cNvSpPr>
                  <a:spLocks noChangeArrowheads="1"/>
                </p:cNvSpPr>
                <p:nvPr/>
              </p:nvSpPr>
              <p:spPr bwMode="auto">
                <a:xfrm>
                  <a:off x="10582275" y="1568450"/>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1" name="Rectangle 191">
                  <a:extLst>
                    <a:ext uri="{FF2B5EF4-FFF2-40B4-BE49-F238E27FC236}">
                      <a16:creationId xmlns:a16="http://schemas.microsoft.com/office/drawing/2014/main" id="{D6B0C721-BC91-BE4C-A8C5-F285BF53ACF9}"/>
                    </a:ext>
                  </a:extLst>
                </p:cNvPr>
                <p:cNvSpPr>
                  <a:spLocks noChangeArrowheads="1"/>
                </p:cNvSpPr>
                <p:nvPr/>
              </p:nvSpPr>
              <p:spPr bwMode="auto">
                <a:xfrm>
                  <a:off x="10553700" y="1568450"/>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2" name="Rectangle 192">
                  <a:extLst>
                    <a:ext uri="{FF2B5EF4-FFF2-40B4-BE49-F238E27FC236}">
                      <a16:creationId xmlns:a16="http://schemas.microsoft.com/office/drawing/2014/main" id="{ED4C6090-9BD1-B144-84BC-3C4B18E808E8}"/>
                    </a:ext>
                  </a:extLst>
                </p:cNvPr>
                <p:cNvSpPr>
                  <a:spLocks noChangeArrowheads="1"/>
                </p:cNvSpPr>
                <p:nvPr/>
              </p:nvSpPr>
              <p:spPr bwMode="auto">
                <a:xfrm>
                  <a:off x="10526713" y="1568450"/>
                  <a:ext cx="26987"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grpSp>
            <p:nvGrpSpPr>
              <p:cNvPr id="244" name="Gruppieren 420">
                <a:extLst>
                  <a:ext uri="{FF2B5EF4-FFF2-40B4-BE49-F238E27FC236}">
                    <a16:creationId xmlns:a16="http://schemas.microsoft.com/office/drawing/2014/main" id="{EB0486AD-5C47-1E43-9CA4-9CEEBA122510}"/>
                  </a:ext>
                </a:extLst>
              </p:cNvPr>
              <p:cNvGrpSpPr/>
              <p:nvPr/>
            </p:nvGrpSpPr>
            <p:grpSpPr>
              <a:xfrm>
                <a:off x="10356850" y="1681163"/>
                <a:ext cx="112712" cy="112713"/>
                <a:chOff x="10356850" y="1681163"/>
                <a:chExt cx="112712" cy="112713"/>
              </a:xfrm>
            </p:grpSpPr>
            <p:sp>
              <p:nvSpPr>
                <p:cNvPr id="245" name="Rectangle 194">
                  <a:extLst>
                    <a:ext uri="{FF2B5EF4-FFF2-40B4-BE49-F238E27FC236}">
                      <a16:creationId xmlns:a16="http://schemas.microsoft.com/office/drawing/2014/main" id="{221E3843-B1E1-7840-B84D-BB5F13186E98}"/>
                    </a:ext>
                  </a:extLst>
                </p:cNvPr>
                <p:cNvSpPr>
                  <a:spLocks noChangeArrowheads="1"/>
                </p:cNvSpPr>
                <p:nvPr/>
              </p:nvSpPr>
              <p:spPr bwMode="auto">
                <a:xfrm>
                  <a:off x="10356850" y="1681163"/>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6" name="Rectangle 195">
                  <a:extLst>
                    <a:ext uri="{FF2B5EF4-FFF2-40B4-BE49-F238E27FC236}">
                      <a16:creationId xmlns:a16="http://schemas.microsoft.com/office/drawing/2014/main" id="{C589BF2B-B686-A04A-8A04-ACE8EFC6AA79}"/>
                    </a:ext>
                  </a:extLst>
                </p:cNvPr>
                <p:cNvSpPr>
                  <a:spLocks noChangeArrowheads="1"/>
                </p:cNvSpPr>
                <p:nvPr/>
              </p:nvSpPr>
              <p:spPr bwMode="auto">
                <a:xfrm>
                  <a:off x="10414000" y="1681163"/>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7" name="Rectangle 196">
                  <a:extLst>
                    <a:ext uri="{FF2B5EF4-FFF2-40B4-BE49-F238E27FC236}">
                      <a16:creationId xmlns:a16="http://schemas.microsoft.com/office/drawing/2014/main" id="{FE54F6C9-B8F7-E041-A5AE-BDB7EDFB2FA7}"/>
                    </a:ext>
                  </a:extLst>
                </p:cNvPr>
                <p:cNvSpPr>
                  <a:spLocks noChangeArrowheads="1"/>
                </p:cNvSpPr>
                <p:nvPr/>
              </p:nvSpPr>
              <p:spPr bwMode="auto">
                <a:xfrm>
                  <a:off x="10385425" y="1681163"/>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8" name="Rectangle 197">
                  <a:extLst>
                    <a:ext uri="{FF2B5EF4-FFF2-40B4-BE49-F238E27FC236}">
                      <a16:creationId xmlns:a16="http://schemas.microsoft.com/office/drawing/2014/main" id="{A3AF630A-B30B-F543-B586-E4829AD2A5EE}"/>
                    </a:ext>
                  </a:extLst>
                </p:cNvPr>
                <p:cNvSpPr>
                  <a:spLocks noChangeArrowheads="1"/>
                </p:cNvSpPr>
                <p:nvPr/>
              </p:nvSpPr>
              <p:spPr bwMode="auto">
                <a:xfrm>
                  <a:off x="10356850" y="1681163"/>
                  <a:ext cx="28575"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grpSp>
        <p:grpSp>
          <p:nvGrpSpPr>
            <p:cNvPr id="240" name="Gruppieren 417">
              <a:extLst>
                <a:ext uri="{FF2B5EF4-FFF2-40B4-BE49-F238E27FC236}">
                  <a16:creationId xmlns:a16="http://schemas.microsoft.com/office/drawing/2014/main" id="{B9C2C2FB-FAE2-A94B-B42F-2AF4D5E36A68}"/>
                </a:ext>
              </a:extLst>
            </p:cNvPr>
            <p:cNvGrpSpPr/>
            <p:nvPr/>
          </p:nvGrpSpPr>
          <p:grpSpPr>
            <a:xfrm>
              <a:off x="10356850" y="1568450"/>
              <a:ext cx="282575" cy="225426"/>
              <a:chOff x="10509250" y="1720850"/>
              <a:chExt cx="282575" cy="225426"/>
            </a:xfrm>
          </p:grpSpPr>
          <p:sp>
            <p:nvSpPr>
              <p:cNvPr id="241" name="Rectangle 193">
                <a:extLst>
                  <a:ext uri="{FF2B5EF4-FFF2-40B4-BE49-F238E27FC236}">
                    <a16:creationId xmlns:a16="http://schemas.microsoft.com/office/drawing/2014/main" id="{2B07930C-EF2E-DB4B-8F68-6DC17C375E1A}"/>
                  </a:ext>
                </a:extLst>
              </p:cNvPr>
              <p:cNvSpPr>
                <a:spLocks noChangeArrowheads="1"/>
              </p:cNvSpPr>
              <p:nvPr/>
            </p:nvSpPr>
            <p:spPr bwMode="auto">
              <a:xfrm>
                <a:off x="10679113" y="17208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42" name="Rectangle 198">
                <a:extLst>
                  <a:ext uri="{FF2B5EF4-FFF2-40B4-BE49-F238E27FC236}">
                    <a16:creationId xmlns:a16="http://schemas.microsoft.com/office/drawing/2014/main" id="{0B43437E-246A-A44A-B81F-05378EF14096}"/>
                  </a:ext>
                </a:extLst>
              </p:cNvPr>
              <p:cNvSpPr>
                <a:spLocks noChangeArrowheads="1"/>
              </p:cNvSpPr>
              <p:nvPr/>
            </p:nvSpPr>
            <p:spPr bwMode="auto">
              <a:xfrm>
                <a:off x="10509250" y="1833563"/>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grpSp>
      <p:sp>
        <p:nvSpPr>
          <p:cNvPr id="257" name="TextBox 256">
            <a:extLst>
              <a:ext uri="{FF2B5EF4-FFF2-40B4-BE49-F238E27FC236}">
                <a16:creationId xmlns:a16="http://schemas.microsoft.com/office/drawing/2014/main" id="{42540A0F-55F3-E64D-A651-03F908120C84}"/>
              </a:ext>
            </a:extLst>
          </p:cNvPr>
          <p:cNvSpPr txBox="1"/>
          <p:nvPr/>
        </p:nvSpPr>
        <p:spPr>
          <a:xfrm>
            <a:off x="2878632" y="2220752"/>
            <a:ext cx="6784330" cy="1184940"/>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400" b="1" kern="0" dirty="0">
                <a:solidFill>
                  <a:schemeClr val="accent1"/>
                </a:solidFill>
                <a:ea typeface="Arial Unicode MS" pitchFamily="34" charset="-128"/>
                <a:cs typeface="Arial Unicode MS" pitchFamily="34" charset="-128"/>
              </a:rPr>
              <a:t>Company name</a:t>
            </a:r>
            <a:r>
              <a:rPr lang="en-US" sz="1400" kern="0" dirty="0">
                <a:ea typeface="Arial Unicode MS" pitchFamily="34" charset="-128"/>
                <a:cs typeface="Arial Unicode MS" pitchFamily="34" charset="-128"/>
              </a:rPr>
              <a:t>: </a:t>
            </a:r>
            <a:br>
              <a:rPr lang="en-US" sz="1400" kern="0" dirty="0">
                <a:ea typeface="Arial Unicode MS" pitchFamily="34" charset="-128"/>
                <a:cs typeface="Arial Unicode MS" pitchFamily="34" charset="-128"/>
              </a:rPr>
            </a:br>
            <a:r>
              <a:rPr lang="en-US" sz="1400" b="1" kern="0" dirty="0">
                <a:ea typeface="Arial Unicode MS" pitchFamily="34" charset="-128"/>
                <a:cs typeface="Arial Unicode MS" pitchFamily="34" charset="-128"/>
              </a:rPr>
              <a:t>Rocket Chips Inc.</a:t>
            </a:r>
            <a:r>
              <a:rPr lang="en-US" sz="1400" kern="0" dirty="0">
                <a:ea typeface="Arial Unicode MS" pitchFamily="34" charset="-128"/>
                <a:cs typeface="Arial Unicode MS" pitchFamily="34" charset="-128"/>
              </a:rPr>
              <a:t>, a global semiconductor company founded in 2013, engaged in the design and fabrication of semiconductors that are specialized to run machine learning algorithms. </a:t>
            </a:r>
          </a:p>
          <a:p>
            <a:pPr fontAlgn="base">
              <a:spcBef>
                <a:spcPct val="50000"/>
              </a:spcBef>
              <a:spcAft>
                <a:spcPct val="0"/>
              </a:spcAft>
              <a:buClr>
                <a:srgbClr val="F0AB00"/>
              </a:buClr>
              <a:buSzPct val="80000"/>
            </a:pPr>
            <a:r>
              <a:rPr lang="en-US" sz="1400" b="1" kern="0" dirty="0">
                <a:solidFill>
                  <a:schemeClr val="accent1"/>
                </a:solidFill>
                <a:ea typeface="Arial Unicode MS" pitchFamily="34" charset="-128"/>
                <a:cs typeface="Arial Unicode MS" pitchFamily="34" charset="-128"/>
              </a:rPr>
              <a:t>Tagline</a:t>
            </a:r>
            <a:r>
              <a:rPr lang="en-US" sz="1400" kern="0" dirty="0">
                <a:ea typeface="Arial Unicode MS" pitchFamily="34" charset="-128"/>
                <a:cs typeface="Arial Unicode MS" pitchFamily="34" charset="-128"/>
              </a:rPr>
              <a:t>: </a:t>
            </a:r>
            <a:r>
              <a:rPr lang="en-US" sz="1400" i="1" kern="0" dirty="0">
                <a:ea typeface="Arial Unicode MS" pitchFamily="34" charset="-128"/>
                <a:cs typeface="Arial Unicode MS" pitchFamily="34" charset="-128"/>
              </a:rPr>
              <a:t>We bring you beyond!</a:t>
            </a:r>
          </a:p>
        </p:txBody>
      </p:sp>
      <p:sp>
        <p:nvSpPr>
          <p:cNvPr id="258" name="TextBox 257">
            <a:extLst>
              <a:ext uri="{FF2B5EF4-FFF2-40B4-BE49-F238E27FC236}">
                <a16:creationId xmlns:a16="http://schemas.microsoft.com/office/drawing/2014/main" id="{B9F3D76B-CFE4-6A4E-BCD5-AF19BA591C64}"/>
              </a:ext>
            </a:extLst>
          </p:cNvPr>
          <p:cNvSpPr txBox="1"/>
          <p:nvPr/>
        </p:nvSpPr>
        <p:spPr>
          <a:xfrm>
            <a:off x="412613" y="4939044"/>
            <a:ext cx="4022244" cy="1261884"/>
          </a:xfrm>
          <a:prstGeom prst="rect">
            <a:avLst/>
          </a:prstGeom>
          <a:noFill/>
        </p:spPr>
        <p:txBody>
          <a:bodyPr wrap="square" lIns="0" tIns="0" rIns="0" bIns="0" rtlCol="0">
            <a:spAutoFit/>
          </a:bodyPr>
          <a:lstStyle/>
          <a:p>
            <a:pPr fontAlgn="base">
              <a:spcBef>
                <a:spcPts val="600"/>
              </a:spcBef>
              <a:spcAft>
                <a:spcPct val="0"/>
              </a:spcAft>
              <a:buClr>
                <a:srgbClr val="F0AB00"/>
              </a:buClr>
              <a:buSzPct val="80000"/>
            </a:pPr>
            <a:r>
              <a:rPr lang="en-US" sz="1600" b="1" kern="0" dirty="0">
                <a:ea typeface="Arial Unicode MS" pitchFamily="34" charset="-128"/>
                <a:cs typeface="Arial Unicode MS" pitchFamily="34" charset="-128"/>
              </a:rPr>
              <a:t>Drivers</a:t>
            </a:r>
            <a:r>
              <a:rPr lang="en-US" sz="1600" kern="0" dirty="0">
                <a:ea typeface="Arial Unicode MS" pitchFamily="34" charset="-128"/>
                <a:cs typeface="Arial Unicode MS" pitchFamily="34" charset="-128"/>
              </a:rPr>
              <a:t>:</a:t>
            </a:r>
          </a:p>
          <a:p>
            <a:pPr marL="180975" lvl="1" indent="-180975" fontAlgn="base">
              <a:spcBef>
                <a:spcPts val="600"/>
              </a:spcBef>
              <a:spcAft>
                <a:spcPct val="0"/>
              </a:spcAft>
              <a:buClr>
                <a:schemeClr val="accent1"/>
              </a:buClr>
              <a:buFont typeface="Wingdings" panose="05000000000000000000" pitchFamily="2" charset="2"/>
              <a:buChar char="§"/>
            </a:pPr>
            <a:r>
              <a:rPr lang="en-US" sz="1400" kern="0" dirty="0">
                <a:ea typeface="Arial Unicode MS" pitchFamily="34" charset="-128"/>
                <a:cs typeface="Arial Unicode MS" pitchFamily="34" charset="-128"/>
              </a:rPr>
              <a:t>Become global market leader in semiconductors </a:t>
            </a:r>
            <a:br>
              <a:rPr lang="en-US" sz="1400" kern="0" dirty="0">
                <a:ea typeface="Arial Unicode MS" pitchFamily="34" charset="-128"/>
                <a:cs typeface="Arial Unicode MS" pitchFamily="34" charset="-128"/>
              </a:rPr>
            </a:br>
            <a:r>
              <a:rPr lang="en-US" sz="1400" kern="0" dirty="0">
                <a:ea typeface="Arial Unicode MS" pitchFamily="34" charset="-128"/>
                <a:cs typeface="Arial Unicode MS" pitchFamily="34" charset="-128"/>
              </a:rPr>
              <a:t>optimized for machine learning algorithms</a:t>
            </a:r>
          </a:p>
          <a:p>
            <a:pPr marL="180975" lvl="1" indent="-180975" fontAlgn="base">
              <a:spcBef>
                <a:spcPts val="600"/>
              </a:spcBef>
              <a:spcAft>
                <a:spcPct val="0"/>
              </a:spcAft>
              <a:buClr>
                <a:schemeClr val="accent1"/>
              </a:buClr>
              <a:buFont typeface="Wingdings" panose="05000000000000000000" pitchFamily="2" charset="2"/>
              <a:buChar char="§"/>
            </a:pPr>
            <a:r>
              <a:rPr lang="en-US" sz="1400" kern="0" dirty="0">
                <a:ea typeface="Arial Unicode MS" pitchFamily="34" charset="-128"/>
                <a:cs typeface="Arial Unicode MS" pitchFamily="34" charset="-128"/>
              </a:rPr>
              <a:t>Grow into new market segments by offering additional services</a:t>
            </a:r>
          </a:p>
        </p:txBody>
      </p:sp>
      <p:sp>
        <p:nvSpPr>
          <p:cNvPr id="259" name="TextBox 258">
            <a:extLst>
              <a:ext uri="{FF2B5EF4-FFF2-40B4-BE49-F238E27FC236}">
                <a16:creationId xmlns:a16="http://schemas.microsoft.com/office/drawing/2014/main" id="{D92BA7E7-D57E-9F4C-8EB2-892FE1D9F39A}"/>
              </a:ext>
            </a:extLst>
          </p:cNvPr>
          <p:cNvSpPr txBox="1"/>
          <p:nvPr/>
        </p:nvSpPr>
        <p:spPr>
          <a:xfrm>
            <a:off x="5055830" y="4939043"/>
            <a:ext cx="4643217" cy="1477328"/>
          </a:xfrm>
          <a:prstGeom prst="rect">
            <a:avLst/>
          </a:prstGeom>
          <a:noFill/>
        </p:spPr>
        <p:txBody>
          <a:bodyPr wrap="square" lIns="0" tIns="0" rIns="0" bIns="0" rtlCol="0">
            <a:spAutoFit/>
          </a:bodyPr>
          <a:lstStyle>
            <a:defPPr>
              <a:defRPr lang="de-DE"/>
            </a:defPPr>
            <a:lvl1pPr fontAlgn="base">
              <a:spcBef>
                <a:spcPts val="600"/>
              </a:spcBef>
              <a:spcAft>
                <a:spcPct val="0"/>
              </a:spcAft>
              <a:buClr>
                <a:srgbClr val="F0AB00"/>
              </a:buClr>
              <a:buSzPct val="80000"/>
              <a:defRPr sz="2000" b="1" kern="0">
                <a:ea typeface="Arial Unicode MS" pitchFamily="34" charset="-128"/>
                <a:cs typeface="Arial Unicode MS" pitchFamily="34" charset="-128"/>
              </a:defRPr>
            </a:lvl1pPr>
            <a:lvl2pPr marL="180975" lvl="1" indent="-180975" fontAlgn="base">
              <a:spcBef>
                <a:spcPts val="600"/>
              </a:spcBef>
              <a:spcAft>
                <a:spcPct val="0"/>
              </a:spcAft>
              <a:buClr>
                <a:schemeClr val="accent1"/>
              </a:buClr>
              <a:buFont typeface="Wingdings" panose="05000000000000000000" pitchFamily="2" charset="2"/>
              <a:buChar char="§"/>
              <a:defRPr sz="1800" kern="0">
                <a:ea typeface="Arial Unicode MS" pitchFamily="34" charset="-128"/>
                <a:cs typeface="Arial Unicode MS" pitchFamily="34" charset="-128"/>
              </a:defRPr>
            </a:lvl2pPr>
          </a:lstStyle>
          <a:p>
            <a:r>
              <a:rPr lang="en-US" sz="1600" dirty="0"/>
              <a:t>Goals:</a:t>
            </a:r>
          </a:p>
          <a:p>
            <a:pPr lvl="1"/>
            <a:r>
              <a:rPr lang="en-US" sz="1400" dirty="0"/>
              <a:t>Grow fast, grow globally</a:t>
            </a:r>
          </a:p>
          <a:p>
            <a:pPr lvl="1"/>
            <a:r>
              <a:rPr lang="en-US" sz="1400" dirty="0"/>
              <a:t>Fast and effective deployment of capital</a:t>
            </a:r>
            <a:br>
              <a:rPr lang="en-US" sz="1400" dirty="0"/>
            </a:br>
            <a:r>
              <a:rPr lang="en-US" sz="1400" dirty="0"/>
              <a:t>for business initiatives and research &amp; development projects to support massive growth as well as innovation and adaptability (sources of competitive advantage)</a:t>
            </a:r>
          </a:p>
        </p:txBody>
      </p:sp>
      <p:pic>
        <p:nvPicPr>
          <p:cNvPr id="260" name="Graphic 259">
            <a:extLst>
              <a:ext uri="{FF2B5EF4-FFF2-40B4-BE49-F238E27FC236}">
                <a16:creationId xmlns:a16="http://schemas.microsoft.com/office/drawing/2014/main" id="{BCA61310-7E1D-A549-A1E5-DAC0C6D3C88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5711" y="4721887"/>
            <a:ext cx="9765545" cy="100806"/>
          </a:xfrm>
          <a:prstGeom prst="rect">
            <a:avLst/>
          </a:prstGeom>
        </p:spPr>
      </p:pic>
      <p:sp>
        <p:nvSpPr>
          <p:cNvPr id="261" name="Title 2">
            <a:extLst>
              <a:ext uri="{FF2B5EF4-FFF2-40B4-BE49-F238E27FC236}">
                <a16:creationId xmlns:a16="http://schemas.microsoft.com/office/drawing/2014/main" id="{A5A6E22D-0D57-B645-8160-ECCC4C17F946}"/>
              </a:ext>
            </a:extLst>
          </p:cNvPr>
          <p:cNvSpPr>
            <a:spLocks noGrp="1"/>
          </p:cNvSpPr>
          <p:nvPr>
            <p:ph type="title"/>
          </p:nvPr>
        </p:nvSpPr>
        <p:spPr>
          <a:xfrm>
            <a:off x="415693" y="571200"/>
            <a:ext cx="9226440" cy="304699"/>
          </a:xfrm>
        </p:spPr>
        <p:txBody>
          <a:bodyPr/>
          <a:lstStyle/>
          <a:p>
            <a:r>
              <a:rPr lang="en-US" dirty="0"/>
              <a:t>Scenario used for sample work products</a:t>
            </a:r>
            <a:endParaRPr lang="en-DE" dirty="0"/>
          </a:p>
        </p:txBody>
      </p:sp>
      <p:sp>
        <p:nvSpPr>
          <p:cNvPr id="2" name="Rectangle 1">
            <a:extLst>
              <a:ext uri="{FF2B5EF4-FFF2-40B4-BE49-F238E27FC236}">
                <a16:creationId xmlns:a16="http://schemas.microsoft.com/office/drawing/2014/main" id="{28CAAA79-7B78-5345-BED0-3C1DEAA5E98C}"/>
              </a:ext>
            </a:extLst>
          </p:cNvPr>
          <p:cNvSpPr/>
          <p:nvPr/>
        </p:nvSpPr>
        <p:spPr>
          <a:xfrm>
            <a:off x="284077" y="1016843"/>
            <a:ext cx="9637179" cy="646331"/>
          </a:xfrm>
          <a:prstGeom prst="rect">
            <a:avLst/>
          </a:prstGeom>
        </p:spPr>
        <p:txBody>
          <a:bodyPr wrap="square">
            <a:spAutoFit/>
          </a:bodyPr>
          <a:lstStyle/>
          <a:p>
            <a:r>
              <a:rPr lang="en-US" sz="1200" dirty="0">
                <a:latin typeface="Calibri" panose="020F0502020204030204" pitchFamily="34" charset="0"/>
                <a:ea typeface="Calibri" panose="020F0502020204030204" pitchFamily="34" charset="0"/>
                <a:cs typeface="Times New Roman" panose="02020603050405020304" pitchFamily="18" charset="0"/>
              </a:rPr>
              <a:t>The samples provided for the Lean EA toolkit work products are based on a fictitious company named Rocket Chips Inc. The sample work products introduced in the following chapters assume a request of architecture work to improve the budget review and approval process for new R&amp;D initiatives and business development projects at Rocket Chips.</a:t>
            </a:r>
            <a:endParaRPr lang="en-DE"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8027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D04C814-8C4B-D740-A58D-7474071DDC6F}"/>
              </a:ext>
            </a:extLst>
          </p:cNvPr>
          <p:cNvSpPr/>
          <p:nvPr/>
        </p:nvSpPr>
        <p:spPr>
          <a:xfrm>
            <a:off x="415692" y="7018675"/>
            <a:ext cx="2410916" cy="169277"/>
          </a:xfrm>
          <a:prstGeom prst="rect">
            <a:avLst/>
          </a:prstGeom>
        </p:spPr>
        <p:txBody>
          <a:bodyPr wrap="none" lIns="0" tIns="0" rIns="0" bIns="0">
            <a:spAutoFit/>
          </a:bodyPr>
          <a:lstStyle/>
          <a:p>
            <a:r>
              <a:rPr lang="en-US" sz="1100" dirty="0">
                <a:solidFill>
                  <a:schemeClr val="accent2"/>
                </a:solidFill>
              </a:rPr>
              <a:t>Source: TOGAF Standard, Version 9.2</a:t>
            </a:r>
            <a:endParaRPr lang="en-DE" sz="1100" dirty="0">
              <a:solidFill>
                <a:schemeClr val="accent2"/>
              </a:solidFill>
            </a:endParaRPr>
          </a:p>
        </p:txBody>
      </p:sp>
      <p:sp>
        <p:nvSpPr>
          <p:cNvPr id="6" name="Title 7">
            <a:extLst>
              <a:ext uri="{FF2B5EF4-FFF2-40B4-BE49-F238E27FC236}">
                <a16:creationId xmlns:a16="http://schemas.microsoft.com/office/drawing/2014/main" id="{3C8EA441-46CB-0A48-8D24-E79D1F82B804}"/>
              </a:ext>
            </a:extLst>
          </p:cNvPr>
          <p:cNvSpPr txBox="1">
            <a:spLocks/>
          </p:cNvSpPr>
          <p:nvPr/>
        </p:nvSpPr>
        <p:spPr>
          <a:xfrm>
            <a:off x="504711" y="713942"/>
            <a:ext cx="6822064" cy="732508"/>
          </a:xfrm>
          <a:prstGeom prst="rect">
            <a:avLst/>
          </a:prstGeom>
        </p:spPr>
        <p:txBody>
          <a:bodyPr/>
          <a:lstStyle>
            <a:lvl1pPr algn="l" defTabSz="1233663" rtl="0" eaLnBrk="1" latinLnBrk="0" hangingPunct="1">
              <a:spcBef>
                <a:spcPct val="0"/>
              </a:spcBef>
              <a:buNone/>
              <a:defRPr sz="2720" b="1" kern="1200" baseline="0">
                <a:solidFill>
                  <a:schemeClr val="tx1"/>
                </a:solidFill>
                <a:latin typeface="+mj-lt"/>
                <a:ea typeface="+mj-ea"/>
                <a:cs typeface="+mj-cs"/>
              </a:defRPr>
            </a:lvl1pPr>
          </a:lstStyle>
          <a:p>
            <a:r>
              <a:rPr lang="en-US" dirty="0">
                <a:latin typeface="Arial" panose="020B0604020202020204" pitchFamily="34" charset="0"/>
                <a:cs typeface="Arial" panose="020B0604020202020204" pitchFamily="34" charset="0"/>
              </a:rPr>
              <a:t>Architecture Principles </a:t>
            </a:r>
            <a:r>
              <a:rPr lang="en-US" dirty="0">
                <a:solidFill>
                  <a:schemeClr val="accent1"/>
                </a:solidFill>
                <a:latin typeface="Arial" panose="020B0604020202020204" pitchFamily="34" charset="0"/>
                <a:cs typeface="Arial" panose="020B0604020202020204" pitchFamily="34" charset="0"/>
              </a:rPr>
              <a:t>Example</a:t>
            </a:r>
            <a:endParaRPr lang="en-US" sz="2040" dirty="0">
              <a:solidFill>
                <a:schemeClr val="accent1"/>
              </a:solidFill>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38B4CB04-7210-AC48-A1F0-5C9F6091EB5E}"/>
              </a:ext>
            </a:extLst>
          </p:cNvPr>
          <p:cNvPicPr>
            <a:picLocks noChangeAspect="1"/>
          </p:cNvPicPr>
          <p:nvPr/>
        </p:nvPicPr>
        <p:blipFill>
          <a:blip r:embed="rId2"/>
          <a:stretch>
            <a:fillRect/>
          </a:stretch>
        </p:blipFill>
        <p:spPr>
          <a:xfrm>
            <a:off x="474894" y="1557055"/>
            <a:ext cx="9462052" cy="4080580"/>
          </a:xfrm>
          <a:prstGeom prst="rect">
            <a:avLst/>
          </a:prstGeom>
        </p:spPr>
      </p:pic>
    </p:spTree>
    <p:extLst>
      <p:ext uri="{BB962C8B-B14F-4D97-AF65-F5344CB8AC3E}">
        <p14:creationId xmlns:p14="http://schemas.microsoft.com/office/powerpoint/2010/main" val="34561566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D04C814-8C4B-D740-A58D-7474071DDC6F}"/>
              </a:ext>
            </a:extLst>
          </p:cNvPr>
          <p:cNvSpPr/>
          <p:nvPr/>
        </p:nvSpPr>
        <p:spPr>
          <a:xfrm>
            <a:off x="415692" y="7018675"/>
            <a:ext cx="2410916" cy="169277"/>
          </a:xfrm>
          <a:prstGeom prst="rect">
            <a:avLst/>
          </a:prstGeom>
        </p:spPr>
        <p:txBody>
          <a:bodyPr wrap="none" lIns="0" tIns="0" rIns="0" bIns="0">
            <a:spAutoFit/>
          </a:bodyPr>
          <a:lstStyle/>
          <a:p>
            <a:r>
              <a:rPr lang="en-US" sz="1100" dirty="0">
                <a:solidFill>
                  <a:schemeClr val="accent2"/>
                </a:solidFill>
              </a:rPr>
              <a:t>Source: TOGAF Standard, Version 9.2</a:t>
            </a:r>
            <a:endParaRPr lang="en-DE" sz="1100" dirty="0">
              <a:solidFill>
                <a:schemeClr val="accent2"/>
              </a:solidFill>
            </a:endParaRPr>
          </a:p>
        </p:txBody>
      </p:sp>
      <p:graphicFrame>
        <p:nvGraphicFramePr>
          <p:cNvPr id="5" name="Table 4">
            <a:extLst>
              <a:ext uri="{FF2B5EF4-FFF2-40B4-BE49-F238E27FC236}">
                <a16:creationId xmlns:a16="http://schemas.microsoft.com/office/drawing/2014/main" id="{F92B9964-05CB-2B43-B1D6-F91E0A1F5FA4}"/>
              </a:ext>
            </a:extLst>
          </p:cNvPr>
          <p:cNvGraphicFramePr>
            <a:graphicFrameLocks noGrp="1"/>
          </p:cNvGraphicFramePr>
          <p:nvPr/>
        </p:nvGraphicFramePr>
        <p:xfrm>
          <a:off x="415692" y="1644434"/>
          <a:ext cx="9091909" cy="4209839"/>
        </p:xfrm>
        <a:graphic>
          <a:graphicData uri="http://schemas.openxmlformats.org/drawingml/2006/table">
            <a:tbl>
              <a:tblPr/>
              <a:tblGrid>
                <a:gridCol w="1299037">
                  <a:extLst>
                    <a:ext uri="{9D8B030D-6E8A-4147-A177-3AD203B41FA5}">
                      <a16:colId xmlns:a16="http://schemas.microsoft.com/office/drawing/2014/main" val="3639478591"/>
                    </a:ext>
                  </a:extLst>
                </a:gridCol>
                <a:gridCol w="6946455">
                  <a:extLst>
                    <a:ext uri="{9D8B030D-6E8A-4147-A177-3AD203B41FA5}">
                      <a16:colId xmlns:a16="http://schemas.microsoft.com/office/drawing/2014/main" val="1699314693"/>
                    </a:ext>
                  </a:extLst>
                </a:gridCol>
                <a:gridCol w="846417">
                  <a:extLst>
                    <a:ext uri="{9D8B030D-6E8A-4147-A177-3AD203B41FA5}">
                      <a16:colId xmlns:a16="http://schemas.microsoft.com/office/drawing/2014/main" val="985924656"/>
                    </a:ext>
                  </a:extLst>
                </a:gridCol>
              </a:tblGrid>
              <a:tr h="1052460">
                <a:tc>
                  <a:txBody>
                    <a:bodyPr/>
                    <a:lstStyle/>
                    <a:p>
                      <a:pPr algn="l"/>
                      <a:r>
                        <a:rPr lang="en-US" sz="1200" b="1" noProof="0" dirty="0">
                          <a:solidFill>
                            <a:schemeClr val="accent2"/>
                          </a:solidFill>
                          <a:effectLst/>
                          <a:latin typeface="Arial" panose="020B0604020202020204" pitchFamily="34" charset="0"/>
                        </a:rPr>
                        <a:t>Name</a:t>
                      </a:r>
                      <a:endParaRPr lang="en-US" sz="1200" noProof="0" dirty="0">
                        <a:solidFill>
                          <a:schemeClr val="accent2"/>
                        </a:solidFill>
                        <a:effectLst/>
                        <a:latin typeface="Arial" panose="020B0604020202020204" pitchFamily="34" charset="0"/>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1088558" rtl="0" eaLnBrk="1" fontAlgn="auto" latinLnBrk="0" hangingPunct="1">
                        <a:lnSpc>
                          <a:spcPct val="100000"/>
                        </a:lnSpc>
                        <a:spcBef>
                          <a:spcPts val="0"/>
                        </a:spcBef>
                        <a:spcAft>
                          <a:spcPts val="0"/>
                        </a:spcAft>
                        <a:buClrTx/>
                        <a:buSzTx/>
                        <a:buFontTx/>
                        <a:buNone/>
                        <a:tabLst/>
                        <a:defRPr/>
                      </a:pPr>
                      <a:r>
                        <a:rPr lang="en-US" sz="1200" i="1" noProof="0" dirty="0">
                          <a:solidFill>
                            <a:schemeClr val="accent2"/>
                          </a:solidFill>
                          <a:effectLst/>
                          <a:latin typeface="Arial" panose="020B0604020202020204" pitchFamily="34" charset="0"/>
                        </a:rPr>
                        <a:t>Represents the essence of the rule. Easy to remember. </a:t>
                      </a:r>
                      <a:br>
                        <a:rPr lang="en-US" sz="1200" i="1" noProof="0" dirty="0">
                          <a:solidFill>
                            <a:schemeClr val="accent2"/>
                          </a:solidFill>
                          <a:effectLst/>
                          <a:latin typeface="Arial" panose="020B0604020202020204" pitchFamily="34" charset="0"/>
                        </a:rPr>
                      </a:br>
                      <a:r>
                        <a:rPr lang="en-US" sz="1200" b="0" i="1" noProof="0" dirty="0">
                          <a:solidFill>
                            <a:schemeClr val="accent2"/>
                          </a:solidFill>
                          <a:effectLst/>
                          <a:latin typeface="Arial" panose="020B0604020202020204" pitchFamily="34" charset="0"/>
                        </a:rPr>
                        <a:t>Specific technology platforms should not be mentioned in the name or statement of a principle.</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a:r>
                        <a:rPr lang="en-US" sz="1200" b="1" noProof="0" dirty="0">
                          <a:solidFill>
                            <a:schemeClr val="accent2"/>
                          </a:solidFill>
                          <a:effectLst/>
                          <a:latin typeface="Arial" panose="020B0604020202020204" pitchFamily="34" charset="0"/>
                        </a:rPr>
                        <a:t># ID</a:t>
                      </a:r>
                      <a:endParaRPr lang="en-US" sz="1200" noProof="0" dirty="0">
                        <a:solidFill>
                          <a:schemeClr val="accent2"/>
                        </a:solidFill>
                        <a:effectLst/>
                        <a:latin typeface="Arial" panose="020B0604020202020204" pitchFamily="34" charset="0"/>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294391123"/>
                  </a:ext>
                </a:extLst>
              </a:tr>
              <a:tr h="602201">
                <a:tc>
                  <a:txBody>
                    <a:bodyPr/>
                    <a:lstStyle/>
                    <a:p>
                      <a:pPr algn="l"/>
                      <a:r>
                        <a:rPr lang="en-US" sz="1200" b="1" noProof="0" dirty="0">
                          <a:solidFill>
                            <a:schemeClr val="accent2"/>
                          </a:solidFill>
                          <a:effectLst/>
                          <a:latin typeface="Arial" panose="020B0604020202020204" pitchFamily="34" charset="0"/>
                        </a:rPr>
                        <a:t>Statement</a:t>
                      </a:r>
                      <a:endParaRPr lang="en-US" sz="1200" noProof="0" dirty="0">
                        <a:solidFill>
                          <a:schemeClr val="accent2"/>
                        </a:solidFill>
                        <a:effectLst/>
                        <a:latin typeface="Arial" panose="020B0604020202020204" pitchFamily="34" charset="0"/>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gridSpan="2">
                  <a:txBody>
                    <a:bodyPr/>
                    <a:lstStyle/>
                    <a:p>
                      <a:pPr algn="l"/>
                      <a:r>
                        <a:rPr lang="en-US" sz="1200" i="1" noProof="0" dirty="0">
                          <a:solidFill>
                            <a:schemeClr val="accent2"/>
                          </a:solidFill>
                          <a:effectLst/>
                          <a:latin typeface="Arial" panose="020B0604020202020204" pitchFamily="34" charset="0"/>
                        </a:rPr>
                        <a:t>Unambiguously communicate the fundamental rule.</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hMerge="1">
                  <a:txBody>
                    <a:bodyPr/>
                    <a:lstStyle/>
                    <a:p>
                      <a:endParaRPr lang="en-US"/>
                    </a:p>
                  </a:txBody>
                  <a:tcPr/>
                </a:tc>
                <a:extLst>
                  <a:ext uri="{0D108BD9-81ED-4DB2-BD59-A6C34878D82A}">
                    <a16:rowId xmlns:a16="http://schemas.microsoft.com/office/drawing/2014/main" val="2944408862"/>
                  </a:ext>
                </a:extLst>
              </a:tr>
              <a:tr h="1052460">
                <a:tc>
                  <a:txBody>
                    <a:bodyPr/>
                    <a:lstStyle/>
                    <a:p>
                      <a:pPr algn="l"/>
                      <a:r>
                        <a:rPr lang="en-US" sz="1200" b="1" noProof="0" dirty="0">
                          <a:solidFill>
                            <a:schemeClr val="accent2"/>
                          </a:solidFill>
                          <a:effectLst/>
                          <a:latin typeface="Arial" panose="020B0604020202020204" pitchFamily="34" charset="0"/>
                        </a:rPr>
                        <a:t>Rationale</a:t>
                      </a:r>
                      <a:endParaRPr lang="en-US" sz="1200" noProof="0" dirty="0">
                        <a:solidFill>
                          <a:schemeClr val="accent2"/>
                        </a:solidFill>
                        <a:effectLst/>
                        <a:latin typeface="Arial" panose="020B0604020202020204" pitchFamily="34" charset="0"/>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gridSpan="2">
                  <a:txBody>
                    <a:bodyPr/>
                    <a:lstStyle/>
                    <a:p>
                      <a:pPr algn="l"/>
                      <a:r>
                        <a:rPr lang="en-US" sz="1200" i="1" noProof="0" dirty="0">
                          <a:solidFill>
                            <a:schemeClr val="accent2"/>
                          </a:solidFill>
                          <a:effectLst/>
                          <a:latin typeface="Arial" panose="020B0604020202020204" pitchFamily="34" charset="0"/>
                        </a:rPr>
                        <a:t>Highlight the business benefits of adhering to the principle using business terminology. Describe the relationship to other principles and the intentions regarding a balanced interpretation.</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hMerge="1">
                  <a:txBody>
                    <a:bodyPr/>
                    <a:lstStyle/>
                    <a:p>
                      <a:endParaRPr lang="en-US"/>
                    </a:p>
                  </a:txBody>
                  <a:tcPr/>
                </a:tc>
                <a:extLst>
                  <a:ext uri="{0D108BD9-81ED-4DB2-BD59-A6C34878D82A}">
                    <a16:rowId xmlns:a16="http://schemas.microsoft.com/office/drawing/2014/main" val="2594507258"/>
                  </a:ext>
                </a:extLst>
              </a:tr>
              <a:tr h="1502718">
                <a:tc>
                  <a:txBody>
                    <a:bodyPr/>
                    <a:lstStyle/>
                    <a:p>
                      <a:pPr algn="l"/>
                      <a:r>
                        <a:rPr lang="en-US" sz="1200" b="1" noProof="0" dirty="0">
                          <a:solidFill>
                            <a:schemeClr val="accent2"/>
                          </a:solidFill>
                          <a:effectLst/>
                          <a:latin typeface="Arial" panose="020B0604020202020204" pitchFamily="34" charset="0"/>
                        </a:rPr>
                        <a:t>Implications</a:t>
                      </a:r>
                      <a:endParaRPr lang="en-US" sz="1200" noProof="0" dirty="0">
                        <a:solidFill>
                          <a:schemeClr val="accent2"/>
                        </a:solidFill>
                        <a:effectLst/>
                        <a:latin typeface="Arial" panose="020B0604020202020204" pitchFamily="34" charset="0"/>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gridSpan="2">
                  <a:txBody>
                    <a:bodyPr/>
                    <a:lstStyle/>
                    <a:p>
                      <a:pPr algn="l"/>
                      <a:r>
                        <a:rPr lang="en-US" sz="1200" i="1" noProof="0" dirty="0">
                          <a:solidFill>
                            <a:schemeClr val="accent2"/>
                          </a:solidFill>
                          <a:effectLst/>
                          <a:latin typeface="Arial" panose="020B0604020202020204" pitchFamily="34" charset="0"/>
                        </a:rPr>
                        <a:t>Highlight the requirements, both for the business and IT, for carrying out the principle in terms of resources, costs, and activities. It will often be apparent that current systems, standards, or practices would be incongruent with the principle upon adoption. The impact to the business and consequences of adopting a principle should be clearly stated.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hMerge="1">
                  <a:txBody>
                    <a:bodyPr/>
                    <a:lstStyle/>
                    <a:p>
                      <a:endParaRPr lang="en-US"/>
                    </a:p>
                  </a:txBody>
                  <a:tcPr/>
                </a:tc>
                <a:extLst>
                  <a:ext uri="{0D108BD9-81ED-4DB2-BD59-A6C34878D82A}">
                    <a16:rowId xmlns:a16="http://schemas.microsoft.com/office/drawing/2014/main" val="2046700455"/>
                  </a:ext>
                </a:extLst>
              </a:tr>
            </a:tbl>
          </a:graphicData>
        </a:graphic>
      </p:graphicFrame>
      <p:sp>
        <p:nvSpPr>
          <p:cNvPr id="7" name="Title 7">
            <a:extLst>
              <a:ext uri="{FF2B5EF4-FFF2-40B4-BE49-F238E27FC236}">
                <a16:creationId xmlns:a16="http://schemas.microsoft.com/office/drawing/2014/main" id="{B5C9E456-CD66-8B4C-823A-FE28D3DA569E}"/>
              </a:ext>
            </a:extLst>
          </p:cNvPr>
          <p:cNvSpPr txBox="1">
            <a:spLocks/>
          </p:cNvSpPr>
          <p:nvPr/>
        </p:nvSpPr>
        <p:spPr>
          <a:xfrm>
            <a:off x="504711" y="713942"/>
            <a:ext cx="6822064" cy="732508"/>
          </a:xfrm>
          <a:prstGeom prst="rect">
            <a:avLst/>
          </a:prstGeom>
        </p:spPr>
        <p:txBody>
          <a:bodyPr/>
          <a:lstStyle>
            <a:lvl1pPr algn="l" defTabSz="1233663" rtl="0" eaLnBrk="1" latinLnBrk="0" hangingPunct="1">
              <a:spcBef>
                <a:spcPct val="0"/>
              </a:spcBef>
              <a:buNone/>
              <a:defRPr sz="2720" b="1" kern="1200" baseline="0">
                <a:solidFill>
                  <a:schemeClr val="tx1"/>
                </a:solidFill>
                <a:latin typeface="+mj-lt"/>
                <a:ea typeface="+mj-ea"/>
                <a:cs typeface="+mj-cs"/>
              </a:defRPr>
            </a:lvl1pPr>
          </a:lstStyle>
          <a:p>
            <a:r>
              <a:rPr lang="en-US" dirty="0">
                <a:latin typeface="Arial" panose="020B0604020202020204" pitchFamily="34" charset="0"/>
                <a:cs typeface="Arial" panose="020B0604020202020204" pitchFamily="34" charset="0"/>
              </a:rPr>
              <a:t>Architecture Principles </a:t>
            </a:r>
            <a:r>
              <a:rPr lang="en-US" dirty="0">
                <a:solidFill>
                  <a:schemeClr val="accent1"/>
                </a:solidFill>
                <a:latin typeface="Arial" panose="020B0604020202020204" pitchFamily="34" charset="0"/>
                <a:cs typeface="Arial" panose="020B0604020202020204" pitchFamily="34" charset="0"/>
              </a:rPr>
              <a:t>Template</a:t>
            </a:r>
            <a:endParaRPr lang="en-US" sz="2040" dirty="0">
              <a:solidFill>
                <a:schemeClr val="accent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35768941"/>
      </p:ext>
    </p:extLst>
  </p:cSld>
  <p:clrMapOvr>
    <a:masterClrMapping/>
  </p:clrMapOvr>
</p:sld>
</file>

<file path=ppt/theme/theme1.xml><?xml version="1.0" encoding="utf-8"?>
<a:theme xmlns:a="http://schemas.openxmlformats.org/drawingml/2006/main" name="SAP_2017_16x9_black">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9525">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2017_16x9_black.potx" id="{9488014F-4BF2-4B73-9741-6D40B78C18AF}" vid="{315AB80D-2AE3-4555-B7D1-B9C512524916}"/>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3A66DFC0FA59C4CB24D5FE7E540AA17" ma:contentTypeVersion="12" ma:contentTypeDescription="Create a new document." ma:contentTypeScope="" ma:versionID="abba1023cf49b842e5e6f6ec598f39c1">
  <xsd:schema xmlns:xsd="http://www.w3.org/2001/XMLSchema" xmlns:xs="http://www.w3.org/2001/XMLSchema" xmlns:p="http://schemas.microsoft.com/office/2006/metadata/properties" xmlns:ns2="a4db2a34-0736-46a6-8e57-adada2c67914" xmlns:ns3="4ef8eab0-a2b2-4607-a539-27545da673d0" targetNamespace="http://schemas.microsoft.com/office/2006/metadata/properties" ma:root="true" ma:fieldsID="50f5f548e436931be6d536ddc2d7dcff" ns2:_="" ns3:_="">
    <xsd:import namespace="a4db2a34-0736-46a6-8e57-adada2c67914"/>
    <xsd:import namespace="4ef8eab0-a2b2-4607-a539-27545da673d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db2a34-0736-46a6-8e57-adada2c6791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ef8eab0-a2b2-4607-a539-27545da673d0"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9E2090D-A5A3-428A-881D-863891D35550}">
  <ds:schemaRefs>
    <ds:schemaRef ds:uri="http://www.w3.org/XML/1998/namespace"/>
    <ds:schemaRef ds:uri="http://purl.org/dc/elements/1.1/"/>
    <ds:schemaRef ds:uri="http://schemas.microsoft.com/office/2006/documentManagement/types"/>
    <ds:schemaRef ds:uri="http://schemas.microsoft.com/office/2006/metadata/properties"/>
    <ds:schemaRef ds:uri="4ef8eab0-a2b2-4607-a539-27545da673d0"/>
    <ds:schemaRef ds:uri="http://purl.org/dc/terms/"/>
    <ds:schemaRef ds:uri="http://schemas.microsoft.com/office/infopath/2007/PartnerControls"/>
    <ds:schemaRef ds:uri="http://schemas.openxmlformats.org/package/2006/metadata/core-properties"/>
    <ds:schemaRef ds:uri="a4db2a34-0736-46a6-8e57-adada2c67914"/>
    <ds:schemaRef ds:uri="http://purl.org/dc/dcmitype/"/>
  </ds:schemaRefs>
</ds:datastoreItem>
</file>

<file path=customXml/itemProps2.xml><?xml version="1.0" encoding="utf-8"?>
<ds:datastoreItem xmlns:ds="http://schemas.openxmlformats.org/officeDocument/2006/customXml" ds:itemID="{7CBFEEFD-8532-41AB-909E-94005721B539}">
  <ds:schemaRefs>
    <ds:schemaRef ds:uri="4ef8eab0-a2b2-4607-a539-27545da673d0"/>
    <ds:schemaRef ds:uri="a4db2a34-0736-46a6-8e57-adada2c6791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588F2C47-ACBC-4451-9190-D5054845370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SAP_2017_16x9_black</Template>
  <TotalTime>10009</TotalTime>
  <Words>316</Words>
  <Application>Microsoft Macintosh PowerPoint</Application>
  <PresentationFormat>Custom</PresentationFormat>
  <Paragraphs>23</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Symbol</vt:lpstr>
      <vt:lpstr>wingdings</vt:lpstr>
      <vt:lpstr>wingdings</vt:lpstr>
      <vt:lpstr>SAP_2017_16x9_black</vt:lpstr>
      <vt:lpstr>Scenario used for sample work products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keywords>2017/16:9/black</cp:keywords>
  <cp:lastModifiedBy>Ozenc, Kursat</cp:lastModifiedBy>
  <cp:revision>203</cp:revision>
  <cp:lastPrinted>2021-02-11T17:13:44Z</cp:lastPrinted>
  <dcterms:created xsi:type="dcterms:W3CDTF">2017-06-28T14:20:32Z</dcterms:created>
  <dcterms:modified xsi:type="dcterms:W3CDTF">2021-06-22T17:09:47Z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1101452479</vt:i4>
  </property>
  <property fmtid="{D5CDD505-2E9C-101B-9397-08002B2CF9AE}" pid="3" name="_NewReviewCycle">
    <vt:lpwstr/>
  </property>
  <property fmtid="{D5CDD505-2E9C-101B-9397-08002B2CF9AE}" pid="4" name="_EmailSubject">
    <vt:lpwstr>SAP - PPT Exploration (Updated)</vt:lpwstr>
  </property>
  <property fmtid="{D5CDD505-2E9C-101B-9397-08002B2CF9AE}" pid="5" name="_AuthorEmail">
    <vt:lpwstr>heidi.bitz@sap.com</vt:lpwstr>
  </property>
  <property fmtid="{D5CDD505-2E9C-101B-9397-08002B2CF9AE}" pid="6" name="_AuthorEmailDisplayName">
    <vt:lpwstr>Bitz, Heidi</vt:lpwstr>
  </property>
  <property fmtid="{D5CDD505-2E9C-101B-9397-08002B2CF9AE}" pid="7" name="_PreviousAdHocReviewCycleID">
    <vt:i4>1357826825</vt:i4>
  </property>
  <property fmtid="{D5CDD505-2E9C-101B-9397-08002B2CF9AE}" pid="8" name="ContentTypeId">
    <vt:lpwstr>0x01010003A66DFC0FA59C4CB24D5FE7E540AA17</vt:lpwstr>
  </property>
</Properties>
</file>