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86" r:id="rId5"/>
  </p:sldMasterIdLst>
  <p:notesMasterIdLst>
    <p:notesMasterId r:id="rId9"/>
  </p:notesMasterIdLst>
  <p:handoutMasterIdLst>
    <p:handoutMasterId r:id="rId10"/>
  </p:handoutMasterIdLst>
  <p:sldIdLst>
    <p:sldId id="9123" r:id="rId6"/>
    <p:sldId id="9152" r:id="rId7"/>
    <p:sldId id="9142" r:id="rId8"/>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Method &amp; Template Instructions + pri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25" name="Oval 24">
            <a:extLst>
              <a:ext uri="{FF2B5EF4-FFF2-40B4-BE49-F238E27FC236}">
                <a16:creationId xmlns:a16="http://schemas.microsoft.com/office/drawing/2014/main" id="{DE2F0FDF-09AC-174C-A56E-333CBF2A9ABF}"/>
              </a:ext>
            </a:extLst>
          </p:cNvPr>
          <p:cNvSpPr>
            <a:spLocks noChangeAspect="1"/>
          </p:cNvSpPr>
          <p:nvPr userDrawn="1"/>
        </p:nvSpPr>
        <p:spPr bwMode="gray">
          <a:xfrm>
            <a:off x="457402" y="2332250"/>
            <a:ext cx="456582"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sp>
        <p:nvSpPr>
          <p:cNvPr id="26" name="Oval 25">
            <a:extLst>
              <a:ext uri="{FF2B5EF4-FFF2-40B4-BE49-F238E27FC236}">
                <a16:creationId xmlns:a16="http://schemas.microsoft.com/office/drawing/2014/main" id="{6F77C236-53A6-124D-800B-776ADF973ACA}"/>
              </a:ext>
            </a:extLst>
          </p:cNvPr>
          <p:cNvSpPr>
            <a:spLocks noChangeAspect="1"/>
          </p:cNvSpPr>
          <p:nvPr userDrawn="1"/>
        </p:nvSpPr>
        <p:spPr bwMode="gray">
          <a:xfrm>
            <a:off x="457402" y="1638650"/>
            <a:ext cx="456582"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pic>
        <p:nvPicPr>
          <p:cNvPr id="27" name="Picture 26">
            <a:extLst>
              <a:ext uri="{FF2B5EF4-FFF2-40B4-BE49-F238E27FC236}">
                <a16:creationId xmlns:a16="http://schemas.microsoft.com/office/drawing/2014/main" id="{2A4B5B99-F4E1-2C4D-ABD5-9893F6A900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787" y="1730450"/>
            <a:ext cx="269930" cy="408000"/>
          </a:xfrm>
          <a:prstGeom prst="rect">
            <a:avLst/>
          </a:prstGeom>
        </p:spPr>
      </p:pic>
      <p:pic>
        <p:nvPicPr>
          <p:cNvPr id="28" name="Picture 27">
            <a:extLst>
              <a:ext uri="{FF2B5EF4-FFF2-40B4-BE49-F238E27FC236}">
                <a16:creationId xmlns:a16="http://schemas.microsoft.com/office/drawing/2014/main" id="{CA004F27-E8B4-A940-AD18-19B99CEE9FA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7062" y="2453040"/>
            <a:ext cx="371151" cy="369348"/>
          </a:xfrm>
          <a:prstGeom prst="rect">
            <a:avLst/>
          </a:prstGeom>
        </p:spPr>
      </p:pic>
      <p:sp>
        <p:nvSpPr>
          <p:cNvPr id="29" name="Oval 28">
            <a:extLst>
              <a:ext uri="{FF2B5EF4-FFF2-40B4-BE49-F238E27FC236}">
                <a16:creationId xmlns:a16="http://schemas.microsoft.com/office/drawing/2014/main" id="{0DCF03F1-8CD5-774C-9703-09C498C9CF6F}"/>
              </a:ext>
            </a:extLst>
          </p:cNvPr>
          <p:cNvSpPr>
            <a:spLocks noChangeAspect="1"/>
          </p:cNvSpPr>
          <p:nvPr userDrawn="1"/>
        </p:nvSpPr>
        <p:spPr bwMode="gray">
          <a:xfrm>
            <a:off x="3102061" y="1444456"/>
            <a:ext cx="427894"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sp>
        <p:nvSpPr>
          <p:cNvPr id="31" name="TextBox 30">
            <a:extLst>
              <a:ext uri="{FF2B5EF4-FFF2-40B4-BE49-F238E27FC236}">
                <a16:creationId xmlns:a16="http://schemas.microsoft.com/office/drawing/2014/main" id="{07763525-75C1-FD46-B72A-AAA5487FA320}"/>
              </a:ext>
            </a:extLst>
          </p:cNvPr>
          <p:cNvSpPr txBox="1"/>
          <p:nvPr userDrawn="1"/>
        </p:nvSpPr>
        <p:spPr>
          <a:xfrm>
            <a:off x="3880385" y="1570986"/>
            <a:ext cx="1220518"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dirty="0">
                <a:solidFill>
                  <a:schemeClr val="tx1"/>
                </a:solidFill>
                <a:latin typeface="BentonSans Bold" panose="02000503000000020004" pitchFamily="2" charset="0"/>
                <a:ea typeface="Arial Unicode MS" pitchFamily="34" charset="-128"/>
                <a:cs typeface="Arial Unicode MS" pitchFamily="34" charset="-128"/>
              </a:rPr>
              <a:t>Why &amp; What</a:t>
            </a:r>
          </a:p>
        </p:txBody>
      </p:sp>
      <p:sp>
        <p:nvSpPr>
          <p:cNvPr id="32" name="Oval 31">
            <a:extLst>
              <a:ext uri="{FF2B5EF4-FFF2-40B4-BE49-F238E27FC236}">
                <a16:creationId xmlns:a16="http://schemas.microsoft.com/office/drawing/2014/main" id="{90D2C915-F985-1B46-B47E-DD0F2333A693}"/>
              </a:ext>
            </a:extLst>
          </p:cNvPr>
          <p:cNvSpPr>
            <a:spLocks noChangeAspect="1"/>
          </p:cNvSpPr>
          <p:nvPr userDrawn="1"/>
        </p:nvSpPr>
        <p:spPr bwMode="gray">
          <a:xfrm>
            <a:off x="5256708" y="1444456"/>
            <a:ext cx="406494"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sp>
        <p:nvSpPr>
          <p:cNvPr id="33" name="TextBox 32">
            <a:extLst>
              <a:ext uri="{FF2B5EF4-FFF2-40B4-BE49-F238E27FC236}">
                <a16:creationId xmlns:a16="http://schemas.microsoft.com/office/drawing/2014/main" id="{140BCCC9-93AD-EC44-90F8-0ED456B4A69E}"/>
              </a:ext>
            </a:extLst>
          </p:cNvPr>
          <p:cNvSpPr txBox="1"/>
          <p:nvPr userDrawn="1"/>
        </p:nvSpPr>
        <p:spPr>
          <a:xfrm>
            <a:off x="5867181" y="1561253"/>
            <a:ext cx="1224181"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dirty="0">
                <a:solidFill>
                  <a:schemeClr val="tx1"/>
                </a:solidFill>
                <a:latin typeface="BentonSans Bold" panose="02000503000000020004" pitchFamily="2" charset="0"/>
                <a:ea typeface="Arial Unicode MS" pitchFamily="34" charset="-128"/>
                <a:cs typeface="Arial Unicode MS" pitchFamily="34" charset="-128"/>
              </a:rPr>
              <a:t>How to use it</a:t>
            </a:r>
          </a:p>
        </p:txBody>
      </p:sp>
      <p:pic>
        <p:nvPicPr>
          <p:cNvPr id="35" name="Picture 34">
            <a:extLst>
              <a:ext uri="{FF2B5EF4-FFF2-40B4-BE49-F238E27FC236}">
                <a16:creationId xmlns:a16="http://schemas.microsoft.com/office/drawing/2014/main" id="{24699646-9E3A-194D-B875-47A7771BAA6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54005" y="1536256"/>
            <a:ext cx="333727" cy="408000"/>
          </a:xfrm>
          <a:prstGeom prst="rect">
            <a:avLst/>
          </a:prstGeom>
        </p:spPr>
      </p:pic>
      <p:pic>
        <p:nvPicPr>
          <p:cNvPr id="43" name="Picture 42">
            <a:extLst>
              <a:ext uri="{FF2B5EF4-FFF2-40B4-BE49-F238E27FC236}">
                <a16:creationId xmlns:a16="http://schemas.microsoft.com/office/drawing/2014/main" id="{232C05CB-6185-4B4A-812F-74AB1FAE150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257865" y="1536256"/>
            <a:ext cx="482968" cy="408000"/>
          </a:xfrm>
          <a:prstGeom prst="rect">
            <a:avLst/>
          </a:prstGeom>
        </p:spPr>
      </p:pic>
      <p:sp>
        <p:nvSpPr>
          <p:cNvPr id="49" name="TextBox 48">
            <a:extLst>
              <a:ext uri="{FF2B5EF4-FFF2-40B4-BE49-F238E27FC236}">
                <a16:creationId xmlns:a16="http://schemas.microsoft.com/office/drawing/2014/main" id="{1C0BF1D8-2102-3D48-8291-FB6770318E47}"/>
              </a:ext>
            </a:extLst>
          </p:cNvPr>
          <p:cNvSpPr txBox="1"/>
          <p:nvPr userDrawn="1"/>
        </p:nvSpPr>
        <p:spPr>
          <a:xfrm>
            <a:off x="8006141" y="1561253"/>
            <a:ext cx="1224181"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dirty="0">
                <a:solidFill>
                  <a:schemeClr val="tx1"/>
                </a:solidFill>
                <a:latin typeface="BentonSans Bold" panose="02000503000000020004" pitchFamily="2" charset="0"/>
                <a:ea typeface="Arial Unicode MS" pitchFamily="34" charset="-128"/>
                <a:cs typeface="Arial Unicode MS" pitchFamily="34" charset="-128"/>
              </a:rPr>
              <a:t>Tips &amp; Tricks</a:t>
            </a:r>
          </a:p>
        </p:txBody>
      </p:sp>
      <p:sp>
        <p:nvSpPr>
          <p:cNvPr id="52" name="Oval 51">
            <a:extLst>
              <a:ext uri="{FF2B5EF4-FFF2-40B4-BE49-F238E27FC236}">
                <a16:creationId xmlns:a16="http://schemas.microsoft.com/office/drawing/2014/main" id="{E5C7F666-5D44-1A40-B689-B2A1BA5441EB}"/>
              </a:ext>
            </a:extLst>
          </p:cNvPr>
          <p:cNvSpPr>
            <a:spLocks noChangeAspect="1"/>
          </p:cNvSpPr>
          <p:nvPr userDrawn="1"/>
        </p:nvSpPr>
        <p:spPr bwMode="gray">
          <a:xfrm>
            <a:off x="7358877" y="1441200"/>
            <a:ext cx="449966"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pic>
        <p:nvPicPr>
          <p:cNvPr id="53" name="Picture 52">
            <a:extLst>
              <a:ext uri="{FF2B5EF4-FFF2-40B4-BE49-F238E27FC236}">
                <a16:creationId xmlns:a16="http://schemas.microsoft.com/office/drawing/2014/main" id="{095F0048-75F1-7643-8D5B-23EF42FB4CD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285385" y="1531596"/>
            <a:ext cx="503096" cy="408000"/>
          </a:xfrm>
          <a:prstGeom prst="rect">
            <a:avLst/>
          </a:prstGeom>
        </p:spPr>
      </p:pic>
      <p:sp>
        <p:nvSpPr>
          <p:cNvPr id="54" name="Text Placeholder 6">
            <a:extLst>
              <a:ext uri="{FF2B5EF4-FFF2-40B4-BE49-F238E27FC236}">
                <a16:creationId xmlns:a16="http://schemas.microsoft.com/office/drawing/2014/main" id="{92ADA40F-CBBE-9E49-944F-16BA968E9905}"/>
              </a:ext>
            </a:extLst>
          </p:cNvPr>
          <p:cNvSpPr txBox="1">
            <a:spLocks/>
          </p:cNvSpPr>
          <p:nvPr userDrawn="1"/>
        </p:nvSpPr>
        <p:spPr bwMode="gray">
          <a:xfrm>
            <a:off x="1121828" y="1735596"/>
            <a:ext cx="1276768" cy="266676"/>
          </a:xfrm>
          <a:prstGeom prst="rect">
            <a:avLst/>
          </a:prstGeom>
        </p:spPr>
        <p:txBody>
          <a:bodyPr wrap="square">
            <a:spAutoFit/>
          </a:bodyPr>
          <a:lstStyle>
            <a:lvl1pPr marL="0" indent="0" algn="l" defTabSz="1233663" rtl="0" eaLnBrk="1" latinLnBrk="0" hangingPunct="1">
              <a:spcBef>
                <a:spcPts val="0"/>
              </a:spcBef>
              <a:buClr>
                <a:schemeClr val="accent1"/>
              </a:buClr>
              <a:buSzPct val="80000"/>
              <a:buFontTx/>
              <a:buNone/>
              <a:defRPr sz="1133" b="0" kern="1200">
                <a:solidFill>
                  <a:schemeClr val="tx1"/>
                </a:solidFill>
                <a:latin typeface="+mn-lt"/>
                <a:ea typeface="+mn-ea"/>
                <a:cs typeface="+mn-cs"/>
              </a:defRPr>
            </a:lvl1pPr>
            <a:lvl2pPr marL="203953" indent="-203953" algn="l" defTabSz="1233663" rtl="0" eaLnBrk="1" latinLnBrk="0" hangingPunct="1">
              <a:spcBef>
                <a:spcPts val="680"/>
              </a:spcBef>
              <a:buClr>
                <a:schemeClr val="accent1"/>
              </a:buClr>
              <a:buSzPct val="100000"/>
              <a:buFont typeface="Wingdings" pitchFamily="2" charset="2"/>
              <a:buChar char="§"/>
              <a:defRPr sz="2040" kern="1200">
                <a:solidFill>
                  <a:schemeClr val="tx1"/>
                </a:solidFill>
                <a:latin typeface="+mn-lt"/>
                <a:ea typeface="+mn-ea"/>
                <a:cs typeface="+mn-cs"/>
              </a:defRPr>
            </a:lvl2pPr>
            <a:lvl3pPr marL="406600" indent="-203300" algn="l" defTabSz="1233663" rtl="0" eaLnBrk="1" latinLnBrk="0" hangingPunct="1">
              <a:spcBef>
                <a:spcPts val="340"/>
              </a:spcBef>
              <a:buClr>
                <a:schemeClr val="tx1"/>
              </a:buClr>
              <a:buSzPct val="100000"/>
              <a:buFont typeface="Arial" panose="020B0604020202020204" pitchFamily="34" charset="0"/>
              <a:buChar char="–"/>
              <a:defRPr lang="en-US" sz="2040" kern="1200" noProof="0" dirty="0" smtClean="0">
                <a:solidFill>
                  <a:schemeClr val="tx1"/>
                </a:solidFill>
                <a:latin typeface="+mn-lt"/>
                <a:ea typeface="+mn-ea"/>
                <a:cs typeface="+mn-cs"/>
              </a:defRPr>
            </a:lvl3pPr>
            <a:lvl4pPr marL="611860" indent="-203953" algn="l" defTabSz="1233663" rtl="0" eaLnBrk="1" latinLnBrk="0" hangingPunct="1">
              <a:spcBef>
                <a:spcPts val="340"/>
              </a:spcBef>
              <a:buClr>
                <a:schemeClr val="tx1"/>
              </a:buClr>
              <a:buSzPct val="120000"/>
              <a:buFont typeface="Arial" pitchFamily="34" charset="0"/>
              <a:buChar char="▫"/>
              <a:defRPr sz="1813" kern="1200">
                <a:solidFill>
                  <a:schemeClr val="tx1"/>
                </a:solidFill>
                <a:latin typeface="+mn-lt"/>
                <a:ea typeface="+mn-ea"/>
                <a:cs typeface="+mn-cs"/>
              </a:defRPr>
            </a:lvl4pPr>
            <a:lvl5pPr marL="815813" indent="-203953" algn="l" defTabSz="1233663" rtl="0" eaLnBrk="1" latinLnBrk="0" hangingPunct="1">
              <a:spcBef>
                <a:spcPts val="113"/>
              </a:spcBef>
              <a:buClr>
                <a:schemeClr val="tx1"/>
              </a:buClr>
              <a:buSzPct val="100000"/>
              <a:buFont typeface="Symbol" panose="05050102010706020507" pitchFamily="18" charset="2"/>
              <a:buChar char="-"/>
              <a:defRPr sz="1587" kern="1200" baseline="0">
                <a:solidFill>
                  <a:schemeClr val="tx1"/>
                </a:solidFill>
                <a:latin typeface="+mn-lt"/>
                <a:ea typeface="+mn-ea"/>
                <a:cs typeface="+mn-cs"/>
              </a:defRPr>
            </a:lvl5pPr>
            <a:lvl6pPr marL="3392573"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09405"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26236"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43069"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9pPr>
          </a:lstStyle>
          <a:p>
            <a:r>
              <a:rPr lang="en-US" dirty="0">
                <a:latin typeface="BentonSans Regular" panose="02000503000000020004" pitchFamily="2" charset="0"/>
              </a:rPr>
              <a:t>Duration</a:t>
            </a:r>
          </a:p>
        </p:txBody>
      </p:sp>
      <p:sp>
        <p:nvSpPr>
          <p:cNvPr id="55" name="Text Placeholder 6">
            <a:extLst>
              <a:ext uri="{FF2B5EF4-FFF2-40B4-BE49-F238E27FC236}">
                <a16:creationId xmlns:a16="http://schemas.microsoft.com/office/drawing/2014/main" id="{F54C8F36-665E-2745-9FA3-EF723D2949E0}"/>
              </a:ext>
            </a:extLst>
          </p:cNvPr>
          <p:cNvSpPr txBox="1">
            <a:spLocks/>
          </p:cNvSpPr>
          <p:nvPr userDrawn="1"/>
        </p:nvSpPr>
        <p:spPr bwMode="gray">
          <a:xfrm>
            <a:off x="1121827" y="2429196"/>
            <a:ext cx="1781153" cy="266676"/>
          </a:xfrm>
          <a:prstGeom prst="rect">
            <a:avLst/>
          </a:prstGeom>
        </p:spPr>
        <p:txBody>
          <a:bodyPr wrap="square">
            <a:spAutoFit/>
          </a:bodyPr>
          <a:lstStyle>
            <a:lvl1pPr marL="0" indent="0" algn="l" defTabSz="1233663" rtl="0" eaLnBrk="1" latinLnBrk="0" hangingPunct="1">
              <a:spcBef>
                <a:spcPts val="0"/>
              </a:spcBef>
              <a:buClr>
                <a:schemeClr val="accent1"/>
              </a:buClr>
              <a:buSzPct val="80000"/>
              <a:buFontTx/>
              <a:buNone/>
              <a:defRPr sz="1133" b="0" kern="1200">
                <a:solidFill>
                  <a:schemeClr val="tx1"/>
                </a:solidFill>
                <a:latin typeface="+mn-lt"/>
                <a:ea typeface="+mn-ea"/>
                <a:cs typeface="+mn-cs"/>
              </a:defRPr>
            </a:lvl1pPr>
            <a:lvl2pPr marL="203953" indent="-203953" algn="l" defTabSz="1233663" rtl="0" eaLnBrk="1" latinLnBrk="0" hangingPunct="1">
              <a:spcBef>
                <a:spcPts val="680"/>
              </a:spcBef>
              <a:buClr>
                <a:schemeClr val="accent1"/>
              </a:buClr>
              <a:buSzPct val="100000"/>
              <a:buFont typeface="Wingdings" pitchFamily="2" charset="2"/>
              <a:buChar char="§"/>
              <a:defRPr sz="2040" kern="1200">
                <a:solidFill>
                  <a:schemeClr val="tx1"/>
                </a:solidFill>
                <a:latin typeface="+mn-lt"/>
                <a:ea typeface="+mn-ea"/>
                <a:cs typeface="+mn-cs"/>
              </a:defRPr>
            </a:lvl2pPr>
            <a:lvl3pPr marL="406600" indent="-203300" algn="l" defTabSz="1233663" rtl="0" eaLnBrk="1" latinLnBrk="0" hangingPunct="1">
              <a:spcBef>
                <a:spcPts val="340"/>
              </a:spcBef>
              <a:buClr>
                <a:schemeClr val="tx1"/>
              </a:buClr>
              <a:buSzPct val="100000"/>
              <a:buFont typeface="Arial" panose="020B0604020202020204" pitchFamily="34" charset="0"/>
              <a:buChar char="–"/>
              <a:defRPr lang="en-US" sz="2040" kern="1200" noProof="0" dirty="0" smtClean="0">
                <a:solidFill>
                  <a:schemeClr val="tx1"/>
                </a:solidFill>
                <a:latin typeface="+mn-lt"/>
                <a:ea typeface="+mn-ea"/>
                <a:cs typeface="+mn-cs"/>
              </a:defRPr>
            </a:lvl3pPr>
            <a:lvl4pPr marL="611860" indent="-203953" algn="l" defTabSz="1233663" rtl="0" eaLnBrk="1" latinLnBrk="0" hangingPunct="1">
              <a:spcBef>
                <a:spcPts val="340"/>
              </a:spcBef>
              <a:buClr>
                <a:schemeClr val="tx1"/>
              </a:buClr>
              <a:buSzPct val="120000"/>
              <a:buFont typeface="Arial" pitchFamily="34" charset="0"/>
              <a:buChar char="▫"/>
              <a:defRPr sz="1813" kern="1200">
                <a:solidFill>
                  <a:schemeClr val="tx1"/>
                </a:solidFill>
                <a:latin typeface="+mn-lt"/>
                <a:ea typeface="+mn-ea"/>
                <a:cs typeface="+mn-cs"/>
              </a:defRPr>
            </a:lvl4pPr>
            <a:lvl5pPr marL="815813" indent="-203953" algn="l" defTabSz="1233663" rtl="0" eaLnBrk="1" latinLnBrk="0" hangingPunct="1">
              <a:spcBef>
                <a:spcPts val="113"/>
              </a:spcBef>
              <a:buClr>
                <a:schemeClr val="tx1"/>
              </a:buClr>
              <a:buSzPct val="100000"/>
              <a:buFont typeface="Symbol" panose="05050102010706020507" pitchFamily="18" charset="2"/>
              <a:buChar char="-"/>
              <a:defRPr sz="1587" kern="1200" baseline="0">
                <a:solidFill>
                  <a:schemeClr val="tx1"/>
                </a:solidFill>
                <a:latin typeface="+mn-lt"/>
                <a:ea typeface="+mn-ea"/>
                <a:cs typeface="+mn-cs"/>
              </a:defRPr>
            </a:lvl5pPr>
            <a:lvl6pPr marL="3392573"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09405"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26236"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43069"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9pPr>
          </a:lstStyle>
          <a:p>
            <a:r>
              <a:rPr lang="en-US" dirty="0">
                <a:latin typeface="BentonSans Regular" panose="02000503000000020004" pitchFamily="2" charset="0"/>
              </a:rPr>
              <a:t>Number of Participants</a:t>
            </a:r>
          </a:p>
        </p:txBody>
      </p:sp>
    </p:spTree>
    <p:extLst>
      <p:ext uri="{BB962C8B-B14F-4D97-AF65-F5344CB8AC3E}">
        <p14:creationId xmlns:p14="http://schemas.microsoft.com/office/powerpoint/2010/main" val="603514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Method &amp; Template Instructions">
    <p:spTree>
      <p:nvGrpSpPr>
        <p:cNvPr id="1" name=""/>
        <p:cNvGrpSpPr/>
        <p:nvPr/>
      </p:nvGrpSpPr>
      <p:grpSpPr>
        <a:xfrm>
          <a:off x="0" y="0"/>
          <a:ext cx="0" cy="0"/>
          <a:chOff x="0" y="0"/>
          <a:chExt cx="0" cy="0"/>
        </a:xfrm>
      </p:grpSpPr>
      <p:sp>
        <p:nvSpPr>
          <p:cNvPr id="31" name="Oval 30">
            <a:extLst>
              <a:ext uri="{FF2B5EF4-FFF2-40B4-BE49-F238E27FC236}">
                <a16:creationId xmlns:a16="http://schemas.microsoft.com/office/drawing/2014/main" id="{44F1E5CC-A3AD-A34B-B79D-CD1F140F8577}"/>
              </a:ext>
            </a:extLst>
          </p:cNvPr>
          <p:cNvSpPr>
            <a:spLocks noChangeAspect="1"/>
          </p:cNvSpPr>
          <p:nvPr userDrawn="1"/>
        </p:nvSpPr>
        <p:spPr bwMode="gray">
          <a:xfrm>
            <a:off x="457402" y="2332250"/>
            <a:ext cx="456582"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sp>
        <p:nvSpPr>
          <p:cNvPr id="32" name="Oval 31">
            <a:extLst>
              <a:ext uri="{FF2B5EF4-FFF2-40B4-BE49-F238E27FC236}">
                <a16:creationId xmlns:a16="http://schemas.microsoft.com/office/drawing/2014/main" id="{7D3E4883-59BC-E34F-A8D1-ABA37788FD1B}"/>
              </a:ext>
            </a:extLst>
          </p:cNvPr>
          <p:cNvSpPr>
            <a:spLocks noChangeAspect="1"/>
          </p:cNvSpPr>
          <p:nvPr userDrawn="1"/>
        </p:nvSpPr>
        <p:spPr bwMode="gray">
          <a:xfrm>
            <a:off x="457402" y="1638650"/>
            <a:ext cx="456582"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pic>
        <p:nvPicPr>
          <p:cNvPr id="33" name="Picture 32">
            <a:extLst>
              <a:ext uri="{FF2B5EF4-FFF2-40B4-BE49-F238E27FC236}">
                <a16:creationId xmlns:a16="http://schemas.microsoft.com/office/drawing/2014/main" id="{977B035D-28CA-2448-AEEF-31320E16BC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787" y="1730450"/>
            <a:ext cx="269930" cy="408000"/>
          </a:xfrm>
          <a:prstGeom prst="rect">
            <a:avLst/>
          </a:prstGeom>
        </p:spPr>
      </p:pic>
      <p:pic>
        <p:nvPicPr>
          <p:cNvPr id="35" name="Picture 34">
            <a:extLst>
              <a:ext uri="{FF2B5EF4-FFF2-40B4-BE49-F238E27FC236}">
                <a16:creationId xmlns:a16="http://schemas.microsoft.com/office/drawing/2014/main" id="{C3A5AD2D-A0DE-2C4F-A4FA-0ABEC8F7085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17062" y="2453040"/>
            <a:ext cx="371151" cy="369348"/>
          </a:xfrm>
          <a:prstGeom prst="rect">
            <a:avLst/>
          </a:prstGeom>
        </p:spPr>
      </p:pic>
      <p:sp>
        <p:nvSpPr>
          <p:cNvPr id="43" name="Oval 42">
            <a:extLst>
              <a:ext uri="{FF2B5EF4-FFF2-40B4-BE49-F238E27FC236}">
                <a16:creationId xmlns:a16="http://schemas.microsoft.com/office/drawing/2014/main" id="{3088B1D6-2006-BF46-9451-F1EF0C432E5A}"/>
              </a:ext>
            </a:extLst>
          </p:cNvPr>
          <p:cNvSpPr>
            <a:spLocks noChangeAspect="1"/>
          </p:cNvSpPr>
          <p:nvPr userDrawn="1"/>
        </p:nvSpPr>
        <p:spPr bwMode="gray">
          <a:xfrm>
            <a:off x="3102061" y="1444456"/>
            <a:ext cx="427894"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sp>
        <p:nvSpPr>
          <p:cNvPr id="46" name="TextBox 45">
            <a:extLst>
              <a:ext uri="{FF2B5EF4-FFF2-40B4-BE49-F238E27FC236}">
                <a16:creationId xmlns:a16="http://schemas.microsoft.com/office/drawing/2014/main" id="{C0486428-73AA-D84A-ABD6-FC2BDD4F3AD1}"/>
              </a:ext>
            </a:extLst>
          </p:cNvPr>
          <p:cNvSpPr txBox="1"/>
          <p:nvPr userDrawn="1"/>
        </p:nvSpPr>
        <p:spPr>
          <a:xfrm>
            <a:off x="3880385" y="1570986"/>
            <a:ext cx="1220518"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dirty="0">
                <a:solidFill>
                  <a:schemeClr val="tx1"/>
                </a:solidFill>
                <a:latin typeface="BentonSans Bold" panose="02000503000000020004" pitchFamily="2" charset="0"/>
                <a:ea typeface="Arial Unicode MS" pitchFamily="34" charset="-128"/>
                <a:cs typeface="Arial Unicode MS" pitchFamily="34" charset="-128"/>
              </a:rPr>
              <a:t>Why &amp; What</a:t>
            </a:r>
          </a:p>
        </p:txBody>
      </p:sp>
      <p:sp>
        <p:nvSpPr>
          <p:cNvPr id="47" name="Oval 46">
            <a:extLst>
              <a:ext uri="{FF2B5EF4-FFF2-40B4-BE49-F238E27FC236}">
                <a16:creationId xmlns:a16="http://schemas.microsoft.com/office/drawing/2014/main" id="{1F068D82-5D16-D844-BBF7-8CD527BD8708}"/>
              </a:ext>
            </a:extLst>
          </p:cNvPr>
          <p:cNvSpPr>
            <a:spLocks noChangeAspect="1"/>
          </p:cNvSpPr>
          <p:nvPr userDrawn="1"/>
        </p:nvSpPr>
        <p:spPr bwMode="gray">
          <a:xfrm>
            <a:off x="5256708" y="1444456"/>
            <a:ext cx="406494"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sp>
        <p:nvSpPr>
          <p:cNvPr id="48" name="TextBox 47">
            <a:extLst>
              <a:ext uri="{FF2B5EF4-FFF2-40B4-BE49-F238E27FC236}">
                <a16:creationId xmlns:a16="http://schemas.microsoft.com/office/drawing/2014/main" id="{2A9A407C-EED7-EE43-9C9E-A7384792B4D2}"/>
              </a:ext>
            </a:extLst>
          </p:cNvPr>
          <p:cNvSpPr txBox="1"/>
          <p:nvPr userDrawn="1"/>
        </p:nvSpPr>
        <p:spPr>
          <a:xfrm>
            <a:off x="5867181" y="1561253"/>
            <a:ext cx="1224181"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dirty="0">
                <a:solidFill>
                  <a:schemeClr val="tx1"/>
                </a:solidFill>
                <a:latin typeface="BentonSans Bold" panose="02000503000000020004" pitchFamily="2" charset="0"/>
                <a:ea typeface="Arial Unicode MS" pitchFamily="34" charset="-128"/>
                <a:cs typeface="Arial Unicode MS" pitchFamily="34" charset="-128"/>
              </a:rPr>
              <a:t>How to use it</a:t>
            </a:r>
          </a:p>
        </p:txBody>
      </p:sp>
      <p:pic>
        <p:nvPicPr>
          <p:cNvPr id="49" name="Picture 48">
            <a:extLst>
              <a:ext uri="{FF2B5EF4-FFF2-40B4-BE49-F238E27FC236}">
                <a16:creationId xmlns:a16="http://schemas.microsoft.com/office/drawing/2014/main" id="{69886615-4F88-8346-901A-6BA9B6E3284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54005" y="1536256"/>
            <a:ext cx="333727" cy="408000"/>
          </a:xfrm>
          <a:prstGeom prst="rect">
            <a:avLst/>
          </a:prstGeom>
        </p:spPr>
      </p:pic>
      <p:pic>
        <p:nvPicPr>
          <p:cNvPr id="50" name="Picture 49">
            <a:extLst>
              <a:ext uri="{FF2B5EF4-FFF2-40B4-BE49-F238E27FC236}">
                <a16:creationId xmlns:a16="http://schemas.microsoft.com/office/drawing/2014/main" id="{3F2D72D0-0E89-6B40-A6CA-C6FF65EC7A4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257865" y="1536256"/>
            <a:ext cx="482968" cy="408000"/>
          </a:xfrm>
          <a:prstGeom prst="rect">
            <a:avLst/>
          </a:prstGeom>
        </p:spPr>
      </p:pic>
      <p:sp>
        <p:nvSpPr>
          <p:cNvPr id="51" name="TextBox 50">
            <a:extLst>
              <a:ext uri="{FF2B5EF4-FFF2-40B4-BE49-F238E27FC236}">
                <a16:creationId xmlns:a16="http://schemas.microsoft.com/office/drawing/2014/main" id="{59B74828-EDCA-9C41-BCF5-158D79C8AE9F}"/>
              </a:ext>
            </a:extLst>
          </p:cNvPr>
          <p:cNvSpPr txBox="1"/>
          <p:nvPr userDrawn="1"/>
        </p:nvSpPr>
        <p:spPr>
          <a:xfrm>
            <a:off x="8006141" y="1561253"/>
            <a:ext cx="1224181"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dirty="0">
                <a:solidFill>
                  <a:schemeClr val="tx1"/>
                </a:solidFill>
                <a:latin typeface="BentonSans Bold" panose="02000503000000020004" pitchFamily="2" charset="0"/>
                <a:ea typeface="Arial Unicode MS" pitchFamily="34" charset="-128"/>
                <a:cs typeface="Arial Unicode MS" pitchFamily="34" charset="-128"/>
              </a:rPr>
              <a:t>Tips &amp; Tricks</a:t>
            </a:r>
          </a:p>
        </p:txBody>
      </p:sp>
      <p:sp>
        <p:nvSpPr>
          <p:cNvPr id="52" name="Oval 51">
            <a:extLst>
              <a:ext uri="{FF2B5EF4-FFF2-40B4-BE49-F238E27FC236}">
                <a16:creationId xmlns:a16="http://schemas.microsoft.com/office/drawing/2014/main" id="{98923192-5D06-044B-BEAE-48FA3C3D5BE8}"/>
              </a:ext>
            </a:extLst>
          </p:cNvPr>
          <p:cNvSpPr>
            <a:spLocks noChangeAspect="1"/>
          </p:cNvSpPr>
          <p:nvPr userDrawn="1"/>
        </p:nvSpPr>
        <p:spPr bwMode="gray">
          <a:xfrm>
            <a:off x="7358877" y="1441200"/>
            <a:ext cx="449966"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dirty="0">
              <a:ln>
                <a:noFill/>
              </a:ln>
              <a:solidFill>
                <a:schemeClr val="bg1"/>
              </a:solidFill>
              <a:effectLst/>
              <a:uLnTx/>
              <a:uFillTx/>
              <a:ea typeface="Arial Unicode MS" pitchFamily="34" charset="-128"/>
              <a:cs typeface="Arial Unicode MS" pitchFamily="34" charset="-128"/>
            </a:endParaRPr>
          </a:p>
        </p:txBody>
      </p:sp>
      <p:pic>
        <p:nvPicPr>
          <p:cNvPr id="53" name="Picture 52">
            <a:extLst>
              <a:ext uri="{FF2B5EF4-FFF2-40B4-BE49-F238E27FC236}">
                <a16:creationId xmlns:a16="http://schemas.microsoft.com/office/drawing/2014/main" id="{FD1FD994-CB76-884C-A012-02CCBB52933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285385" y="1531596"/>
            <a:ext cx="503096" cy="408000"/>
          </a:xfrm>
          <a:prstGeom prst="rect">
            <a:avLst/>
          </a:prstGeom>
        </p:spPr>
      </p:pic>
      <p:sp>
        <p:nvSpPr>
          <p:cNvPr id="54" name="Text Placeholder 6">
            <a:extLst>
              <a:ext uri="{FF2B5EF4-FFF2-40B4-BE49-F238E27FC236}">
                <a16:creationId xmlns:a16="http://schemas.microsoft.com/office/drawing/2014/main" id="{881D71B3-6BE3-954A-8730-F7828F69A040}"/>
              </a:ext>
            </a:extLst>
          </p:cNvPr>
          <p:cNvSpPr txBox="1">
            <a:spLocks/>
          </p:cNvSpPr>
          <p:nvPr userDrawn="1"/>
        </p:nvSpPr>
        <p:spPr bwMode="gray">
          <a:xfrm>
            <a:off x="1121828" y="1735596"/>
            <a:ext cx="1276768" cy="266676"/>
          </a:xfrm>
          <a:prstGeom prst="rect">
            <a:avLst/>
          </a:prstGeom>
        </p:spPr>
        <p:txBody>
          <a:bodyPr wrap="square">
            <a:spAutoFit/>
          </a:bodyPr>
          <a:lstStyle>
            <a:lvl1pPr marL="0" indent="0" algn="l" defTabSz="1233663" rtl="0" eaLnBrk="1" latinLnBrk="0" hangingPunct="1">
              <a:spcBef>
                <a:spcPts val="0"/>
              </a:spcBef>
              <a:buClr>
                <a:schemeClr val="accent1"/>
              </a:buClr>
              <a:buSzPct val="80000"/>
              <a:buFontTx/>
              <a:buNone/>
              <a:defRPr sz="1133" b="0" kern="1200">
                <a:solidFill>
                  <a:schemeClr val="tx1"/>
                </a:solidFill>
                <a:latin typeface="+mn-lt"/>
                <a:ea typeface="+mn-ea"/>
                <a:cs typeface="+mn-cs"/>
              </a:defRPr>
            </a:lvl1pPr>
            <a:lvl2pPr marL="203953" indent="-203953" algn="l" defTabSz="1233663" rtl="0" eaLnBrk="1" latinLnBrk="0" hangingPunct="1">
              <a:spcBef>
                <a:spcPts val="680"/>
              </a:spcBef>
              <a:buClr>
                <a:schemeClr val="accent1"/>
              </a:buClr>
              <a:buSzPct val="100000"/>
              <a:buFont typeface="Wingdings" pitchFamily="2" charset="2"/>
              <a:buChar char="§"/>
              <a:defRPr sz="2040" kern="1200">
                <a:solidFill>
                  <a:schemeClr val="tx1"/>
                </a:solidFill>
                <a:latin typeface="+mn-lt"/>
                <a:ea typeface="+mn-ea"/>
                <a:cs typeface="+mn-cs"/>
              </a:defRPr>
            </a:lvl2pPr>
            <a:lvl3pPr marL="406600" indent="-203300" algn="l" defTabSz="1233663" rtl="0" eaLnBrk="1" latinLnBrk="0" hangingPunct="1">
              <a:spcBef>
                <a:spcPts val="340"/>
              </a:spcBef>
              <a:buClr>
                <a:schemeClr val="tx1"/>
              </a:buClr>
              <a:buSzPct val="100000"/>
              <a:buFont typeface="Arial" panose="020B0604020202020204" pitchFamily="34" charset="0"/>
              <a:buChar char="–"/>
              <a:defRPr lang="en-US" sz="2040" kern="1200" noProof="0" dirty="0" smtClean="0">
                <a:solidFill>
                  <a:schemeClr val="tx1"/>
                </a:solidFill>
                <a:latin typeface="+mn-lt"/>
                <a:ea typeface="+mn-ea"/>
                <a:cs typeface="+mn-cs"/>
              </a:defRPr>
            </a:lvl3pPr>
            <a:lvl4pPr marL="611860" indent="-203953" algn="l" defTabSz="1233663" rtl="0" eaLnBrk="1" latinLnBrk="0" hangingPunct="1">
              <a:spcBef>
                <a:spcPts val="340"/>
              </a:spcBef>
              <a:buClr>
                <a:schemeClr val="tx1"/>
              </a:buClr>
              <a:buSzPct val="120000"/>
              <a:buFont typeface="Arial" pitchFamily="34" charset="0"/>
              <a:buChar char="▫"/>
              <a:defRPr sz="1813" kern="1200">
                <a:solidFill>
                  <a:schemeClr val="tx1"/>
                </a:solidFill>
                <a:latin typeface="+mn-lt"/>
                <a:ea typeface="+mn-ea"/>
                <a:cs typeface="+mn-cs"/>
              </a:defRPr>
            </a:lvl4pPr>
            <a:lvl5pPr marL="815813" indent="-203953" algn="l" defTabSz="1233663" rtl="0" eaLnBrk="1" latinLnBrk="0" hangingPunct="1">
              <a:spcBef>
                <a:spcPts val="113"/>
              </a:spcBef>
              <a:buClr>
                <a:schemeClr val="tx1"/>
              </a:buClr>
              <a:buSzPct val="100000"/>
              <a:buFont typeface="Symbol" panose="05050102010706020507" pitchFamily="18" charset="2"/>
              <a:buChar char="-"/>
              <a:defRPr sz="1587" kern="1200" baseline="0">
                <a:solidFill>
                  <a:schemeClr val="tx1"/>
                </a:solidFill>
                <a:latin typeface="+mn-lt"/>
                <a:ea typeface="+mn-ea"/>
                <a:cs typeface="+mn-cs"/>
              </a:defRPr>
            </a:lvl5pPr>
            <a:lvl6pPr marL="3392573"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09405"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26236"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43069"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9pPr>
          </a:lstStyle>
          <a:p>
            <a:r>
              <a:rPr lang="en-US" dirty="0">
                <a:latin typeface="BentonSans Regular" panose="02000503000000020004" pitchFamily="2" charset="0"/>
              </a:rPr>
              <a:t>Duration</a:t>
            </a:r>
          </a:p>
        </p:txBody>
      </p:sp>
      <p:sp>
        <p:nvSpPr>
          <p:cNvPr id="55" name="Text Placeholder 6">
            <a:extLst>
              <a:ext uri="{FF2B5EF4-FFF2-40B4-BE49-F238E27FC236}">
                <a16:creationId xmlns:a16="http://schemas.microsoft.com/office/drawing/2014/main" id="{7E5F2DEE-3D1A-CE4C-872B-C548671ACCC7}"/>
              </a:ext>
            </a:extLst>
          </p:cNvPr>
          <p:cNvSpPr txBox="1">
            <a:spLocks/>
          </p:cNvSpPr>
          <p:nvPr userDrawn="1"/>
        </p:nvSpPr>
        <p:spPr bwMode="gray">
          <a:xfrm>
            <a:off x="1121827" y="2429196"/>
            <a:ext cx="1781153" cy="266676"/>
          </a:xfrm>
          <a:prstGeom prst="rect">
            <a:avLst/>
          </a:prstGeom>
        </p:spPr>
        <p:txBody>
          <a:bodyPr wrap="square">
            <a:spAutoFit/>
          </a:bodyPr>
          <a:lstStyle>
            <a:lvl1pPr marL="0" indent="0" algn="l" defTabSz="1233663" rtl="0" eaLnBrk="1" latinLnBrk="0" hangingPunct="1">
              <a:spcBef>
                <a:spcPts val="0"/>
              </a:spcBef>
              <a:buClr>
                <a:schemeClr val="accent1"/>
              </a:buClr>
              <a:buSzPct val="80000"/>
              <a:buFontTx/>
              <a:buNone/>
              <a:defRPr sz="1133" b="0" kern="1200">
                <a:solidFill>
                  <a:schemeClr val="tx1"/>
                </a:solidFill>
                <a:latin typeface="+mn-lt"/>
                <a:ea typeface="+mn-ea"/>
                <a:cs typeface="+mn-cs"/>
              </a:defRPr>
            </a:lvl1pPr>
            <a:lvl2pPr marL="203953" indent="-203953" algn="l" defTabSz="1233663" rtl="0" eaLnBrk="1" latinLnBrk="0" hangingPunct="1">
              <a:spcBef>
                <a:spcPts val="680"/>
              </a:spcBef>
              <a:buClr>
                <a:schemeClr val="accent1"/>
              </a:buClr>
              <a:buSzPct val="100000"/>
              <a:buFont typeface="Wingdings" pitchFamily="2" charset="2"/>
              <a:buChar char="§"/>
              <a:defRPr sz="2040" kern="1200">
                <a:solidFill>
                  <a:schemeClr val="tx1"/>
                </a:solidFill>
                <a:latin typeface="+mn-lt"/>
                <a:ea typeface="+mn-ea"/>
                <a:cs typeface="+mn-cs"/>
              </a:defRPr>
            </a:lvl2pPr>
            <a:lvl3pPr marL="406600" indent="-203300" algn="l" defTabSz="1233663" rtl="0" eaLnBrk="1" latinLnBrk="0" hangingPunct="1">
              <a:spcBef>
                <a:spcPts val="340"/>
              </a:spcBef>
              <a:buClr>
                <a:schemeClr val="tx1"/>
              </a:buClr>
              <a:buSzPct val="100000"/>
              <a:buFont typeface="Arial" panose="020B0604020202020204" pitchFamily="34" charset="0"/>
              <a:buChar char="–"/>
              <a:defRPr lang="en-US" sz="2040" kern="1200" noProof="0" dirty="0" smtClean="0">
                <a:solidFill>
                  <a:schemeClr val="tx1"/>
                </a:solidFill>
                <a:latin typeface="+mn-lt"/>
                <a:ea typeface="+mn-ea"/>
                <a:cs typeface="+mn-cs"/>
              </a:defRPr>
            </a:lvl3pPr>
            <a:lvl4pPr marL="611860" indent="-203953" algn="l" defTabSz="1233663" rtl="0" eaLnBrk="1" latinLnBrk="0" hangingPunct="1">
              <a:spcBef>
                <a:spcPts val="340"/>
              </a:spcBef>
              <a:buClr>
                <a:schemeClr val="tx1"/>
              </a:buClr>
              <a:buSzPct val="120000"/>
              <a:buFont typeface="Arial" pitchFamily="34" charset="0"/>
              <a:buChar char="▫"/>
              <a:defRPr sz="1813" kern="1200">
                <a:solidFill>
                  <a:schemeClr val="tx1"/>
                </a:solidFill>
                <a:latin typeface="+mn-lt"/>
                <a:ea typeface="+mn-ea"/>
                <a:cs typeface="+mn-cs"/>
              </a:defRPr>
            </a:lvl4pPr>
            <a:lvl5pPr marL="815813" indent="-203953" algn="l" defTabSz="1233663" rtl="0" eaLnBrk="1" latinLnBrk="0" hangingPunct="1">
              <a:spcBef>
                <a:spcPts val="113"/>
              </a:spcBef>
              <a:buClr>
                <a:schemeClr val="tx1"/>
              </a:buClr>
              <a:buSzPct val="100000"/>
              <a:buFont typeface="Symbol" panose="05050102010706020507" pitchFamily="18" charset="2"/>
              <a:buChar char="-"/>
              <a:defRPr sz="1587" kern="1200" baseline="0">
                <a:solidFill>
                  <a:schemeClr val="tx1"/>
                </a:solidFill>
                <a:latin typeface="+mn-lt"/>
                <a:ea typeface="+mn-ea"/>
                <a:cs typeface="+mn-cs"/>
              </a:defRPr>
            </a:lvl5pPr>
            <a:lvl6pPr marL="3392573"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09405"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26236"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43069"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9pPr>
          </a:lstStyle>
          <a:p>
            <a:r>
              <a:rPr lang="en-US" dirty="0">
                <a:latin typeface="BentonSans Regular" panose="02000503000000020004" pitchFamily="2" charset="0"/>
              </a:rPr>
              <a:t>Number of Participants</a:t>
            </a:r>
          </a:p>
        </p:txBody>
      </p:sp>
    </p:spTree>
    <p:extLst>
      <p:ext uri="{BB962C8B-B14F-4D97-AF65-F5344CB8AC3E}">
        <p14:creationId xmlns:p14="http://schemas.microsoft.com/office/powerpoint/2010/main" val="2344368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ethod &amp; Template - GoldenThr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i="1" baseline="0"/>
            </a:lvl1pPr>
          </a:lstStyle>
          <a:p>
            <a:pPr lvl="0"/>
            <a:r>
              <a:rPr lang="en-US" noProof="0"/>
              <a:t>Customer Name + Persona Role</a:t>
            </a:r>
          </a:p>
        </p:txBody>
      </p:sp>
      <p:sp>
        <p:nvSpPr>
          <p:cNvPr id="29" name="Text Placeholder 11"/>
          <p:cNvSpPr>
            <a:spLocks noGrp="1"/>
          </p:cNvSpPr>
          <p:nvPr>
            <p:ph type="body" sz="quarter" idx="13" hasCustomPrompt="1"/>
          </p:nvPr>
        </p:nvSpPr>
        <p:spPr>
          <a:xfrm>
            <a:off x="3029050" y="2915120"/>
            <a:ext cx="1996514" cy="76175"/>
          </a:xfrm>
          <a:prstGeom prst="rect">
            <a:avLst/>
          </a:prstGeom>
        </p:spPr>
        <p:txBody>
          <a:bodyPr wrap="square" lIns="0" tIns="0" rIns="0" bIns="0">
            <a:spAutoFit/>
          </a:bodyPr>
          <a:lstStyle>
            <a:lvl1pPr algn="l">
              <a:spcBef>
                <a:spcPts val="0"/>
              </a:spcBef>
              <a:defRPr sz="495" i="1" baseline="0">
                <a:solidFill>
                  <a:schemeClr val="tx1"/>
                </a:solidFill>
              </a:defRPr>
            </a:lvl1pPr>
            <a:lvl2pPr>
              <a:defRPr sz="990"/>
            </a:lvl2pPr>
            <a:lvl3pPr>
              <a:defRPr sz="990"/>
            </a:lvl3pPr>
            <a:lvl4pPr>
              <a:defRPr sz="990"/>
            </a:lvl4pPr>
            <a:lvl5pPr>
              <a:defRPr sz="990"/>
            </a:lvl5pPr>
          </a:lstStyle>
          <a:p>
            <a:pPr lvl="0"/>
            <a:r>
              <a:rPr lang="en-US"/>
              <a:t>(Voice-over Text Description)</a:t>
            </a:r>
          </a:p>
        </p:txBody>
      </p:sp>
      <p:sp>
        <p:nvSpPr>
          <p:cNvPr id="30" name="Picture Placeholder 20"/>
          <p:cNvSpPr>
            <a:spLocks noGrp="1"/>
          </p:cNvSpPr>
          <p:nvPr>
            <p:ph type="pic" sz="quarter" idx="24"/>
          </p:nvPr>
        </p:nvSpPr>
        <p:spPr>
          <a:xfrm>
            <a:off x="3029051" y="1423248"/>
            <a:ext cx="1996513" cy="1355292"/>
          </a:xfrm>
          <a:prstGeom prst="rect">
            <a:avLst/>
          </a:prstGeom>
        </p:spPr>
        <p:txBody>
          <a:bodyPr/>
          <a:lstStyle>
            <a:lvl1pPr>
              <a:defRPr lang="en-US" sz="660" b="0" i="1" kern="1200">
                <a:solidFill>
                  <a:schemeClr val="tx1"/>
                </a:solidFill>
                <a:latin typeface="+mn-lt"/>
                <a:ea typeface="+mn-ea"/>
                <a:cs typeface="+mn-cs"/>
              </a:defRPr>
            </a:lvl1pPr>
          </a:lstStyle>
          <a:p>
            <a:pPr marL="0" lvl="0" indent="0" algn="l" defTabSz="1053481" rtl="0" eaLnBrk="1" latinLnBrk="0" hangingPunct="1">
              <a:spcBef>
                <a:spcPts val="1742"/>
              </a:spcBef>
              <a:buClr>
                <a:schemeClr val="accent1"/>
              </a:buClr>
              <a:buSzPct val="80000"/>
              <a:buFontTx/>
              <a:buNone/>
            </a:pPr>
            <a:endParaRPr lang="en-US"/>
          </a:p>
        </p:txBody>
      </p:sp>
      <p:sp>
        <p:nvSpPr>
          <p:cNvPr id="31" name="Text Placeholder 11"/>
          <p:cNvSpPr>
            <a:spLocks noGrp="1"/>
          </p:cNvSpPr>
          <p:nvPr>
            <p:ph type="body" sz="quarter" idx="12" hasCustomPrompt="1"/>
          </p:nvPr>
        </p:nvSpPr>
        <p:spPr>
          <a:xfrm>
            <a:off x="3029050" y="1144198"/>
            <a:ext cx="1996514" cy="101566"/>
          </a:xfrm>
          <a:prstGeom prst="rect">
            <a:avLst/>
          </a:prstGeom>
        </p:spPr>
        <p:txBody>
          <a:bodyPr wrap="square" lIns="0" tIns="0" rIns="0" bIns="0">
            <a:spAutoFit/>
          </a:bodyPr>
          <a:lstStyle>
            <a:lvl1pPr marL="0" marR="0" indent="0" algn="l" defTabSz="744916" rtl="0" eaLnBrk="1" fontAlgn="auto" latinLnBrk="0" hangingPunct="1">
              <a:lnSpc>
                <a:spcPct val="100000"/>
              </a:lnSpc>
              <a:spcBef>
                <a:spcPts val="0"/>
              </a:spcBef>
              <a:spcAft>
                <a:spcPts val="0"/>
              </a:spcAft>
              <a:buClr>
                <a:schemeClr val="accent1"/>
              </a:buClr>
              <a:buSzPct val="80000"/>
              <a:buFontTx/>
              <a:buNone/>
              <a:tabLst/>
              <a:defRPr sz="660" b="1" i="0" baseline="0">
                <a:solidFill>
                  <a:schemeClr val="tx1"/>
                </a:solidFill>
              </a:defRPr>
            </a:lvl1pPr>
            <a:lvl2pPr>
              <a:defRPr sz="990"/>
            </a:lvl2pPr>
            <a:lvl3pPr>
              <a:defRPr sz="990"/>
            </a:lvl3pPr>
            <a:lvl4pPr>
              <a:defRPr sz="990"/>
            </a:lvl4pPr>
            <a:lvl5pPr>
              <a:defRPr sz="990"/>
            </a:lvl5pPr>
          </a:lstStyle>
          <a:p>
            <a:pPr marL="0" marR="0" lvl="0" indent="0" algn="l" defTabSz="744916" rtl="0" eaLnBrk="1" fontAlgn="auto" latinLnBrk="0" hangingPunct="1">
              <a:lnSpc>
                <a:spcPct val="100000"/>
              </a:lnSpc>
              <a:spcBef>
                <a:spcPts val="0"/>
              </a:spcBef>
              <a:spcAft>
                <a:spcPts val="0"/>
              </a:spcAft>
              <a:buClr>
                <a:schemeClr val="accent1"/>
              </a:buClr>
              <a:buSzPct val="80000"/>
              <a:buFontTx/>
              <a:buNone/>
              <a:tabLst/>
              <a:defRPr/>
            </a:pPr>
            <a:r>
              <a:rPr lang="en-US" dirty="0"/>
              <a:t>(Scene 1: Title)</a:t>
            </a:r>
          </a:p>
        </p:txBody>
      </p:sp>
      <p:sp>
        <p:nvSpPr>
          <p:cNvPr id="39" name="Text Placeholder 11"/>
          <p:cNvSpPr>
            <a:spLocks noGrp="1"/>
          </p:cNvSpPr>
          <p:nvPr>
            <p:ph type="body" sz="quarter" idx="25" hasCustomPrompt="1"/>
          </p:nvPr>
        </p:nvSpPr>
        <p:spPr>
          <a:xfrm>
            <a:off x="5129489" y="2915120"/>
            <a:ext cx="1996514" cy="76175"/>
          </a:xfrm>
          <a:prstGeom prst="rect">
            <a:avLst/>
          </a:prstGeom>
        </p:spPr>
        <p:txBody>
          <a:bodyPr wrap="square" lIns="0" tIns="0" rIns="0" bIns="0">
            <a:spAutoFit/>
          </a:bodyPr>
          <a:lstStyle>
            <a:lvl1pPr algn="l">
              <a:spcBef>
                <a:spcPts val="0"/>
              </a:spcBef>
              <a:defRPr sz="495" i="1" baseline="0">
                <a:solidFill>
                  <a:schemeClr val="tx1"/>
                </a:solidFill>
              </a:defRPr>
            </a:lvl1pPr>
            <a:lvl2pPr>
              <a:defRPr sz="990"/>
            </a:lvl2pPr>
            <a:lvl3pPr>
              <a:defRPr sz="990"/>
            </a:lvl3pPr>
            <a:lvl4pPr>
              <a:defRPr sz="990"/>
            </a:lvl4pPr>
            <a:lvl5pPr>
              <a:defRPr sz="990"/>
            </a:lvl5pPr>
          </a:lstStyle>
          <a:p>
            <a:pPr lvl="0"/>
            <a:r>
              <a:rPr lang="en-US"/>
              <a:t>(Voice-over Text Description)</a:t>
            </a:r>
          </a:p>
        </p:txBody>
      </p:sp>
      <p:sp>
        <p:nvSpPr>
          <p:cNvPr id="40" name="Picture Placeholder 20"/>
          <p:cNvSpPr>
            <a:spLocks noGrp="1"/>
          </p:cNvSpPr>
          <p:nvPr>
            <p:ph type="pic" sz="quarter" idx="26"/>
          </p:nvPr>
        </p:nvSpPr>
        <p:spPr>
          <a:xfrm>
            <a:off x="5129489" y="1423248"/>
            <a:ext cx="1996513" cy="1355292"/>
          </a:xfrm>
          <a:prstGeom prst="rect">
            <a:avLst/>
          </a:prstGeom>
        </p:spPr>
        <p:txBody>
          <a:bodyPr/>
          <a:lstStyle>
            <a:lvl1pPr>
              <a:defRPr lang="en-US" sz="660" b="0" i="1" kern="1200">
                <a:solidFill>
                  <a:schemeClr val="tx1"/>
                </a:solidFill>
                <a:latin typeface="+mn-lt"/>
                <a:ea typeface="+mn-ea"/>
                <a:cs typeface="+mn-cs"/>
              </a:defRPr>
            </a:lvl1pPr>
          </a:lstStyle>
          <a:p>
            <a:pPr marL="0" lvl="0" indent="0" algn="l" defTabSz="1053481" rtl="0" eaLnBrk="1" latinLnBrk="0" hangingPunct="1">
              <a:spcBef>
                <a:spcPts val="1742"/>
              </a:spcBef>
              <a:buClr>
                <a:schemeClr val="accent1"/>
              </a:buClr>
              <a:buSzPct val="80000"/>
              <a:buFontTx/>
              <a:buNone/>
            </a:pPr>
            <a:endParaRPr lang="en-US"/>
          </a:p>
        </p:txBody>
      </p:sp>
      <p:sp>
        <p:nvSpPr>
          <p:cNvPr id="41" name="Text Placeholder 11"/>
          <p:cNvSpPr>
            <a:spLocks noGrp="1"/>
          </p:cNvSpPr>
          <p:nvPr>
            <p:ph type="body" sz="quarter" idx="27" hasCustomPrompt="1"/>
          </p:nvPr>
        </p:nvSpPr>
        <p:spPr>
          <a:xfrm>
            <a:off x="5129489" y="1144198"/>
            <a:ext cx="1996514" cy="101566"/>
          </a:xfrm>
          <a:prstGeom prst="rect">
            <a:avLst/>
          </a:prstGeom>
        </p:spPr>
        <p:txBody>
          <a:bodyPr wrap="square" lIns="0" tIns="0" rIns="0" bIns="0">
            <a:spAutoFit/>
          </a:bodyPr>
          <a:lstStyle>
            <a:lvl1pPr marL="0" marR="0" indent="0" algn="l" defTabSz="744916" rtl="0" eaLnBrk="1" fontAlgn="auto" latinLnBrk="0" hangingPunct="1">
              <a:lnSpc>
                <a:spcPct val="100000"/>
              </a:lnSpc>
              <a:spcBef>
                <a:spcPts val="0"/>
              </a:spcBef>
              <a:spcAft>
                <a:spcPts val="0"/>
              </a:spcAft>
              <a:buClr>
                <a:schemeClr val="accent1"/>
              </a:buClr>
              <a:buSzPct val="80000"/>
              <a:buFontTx/>
              <a:buNone/>
              <a:tabLst/>
              <a:defRPr sz="660" b="1" i="0" baseline="0">
                <a:solidFill>
                  <a:schemeClr val="tx1"/>
                </a:solidFill>
              </a:defRPr>
            </a:lvl1pPr>
            <a:lvl2pPr>
              <a:defRPr sz="990"/>
            </a:lvl2pPr>
            <a:lvl3pPr>
              <a:defRPr sz="990"/>
            </a:lvl3pPr>
            <a:lvl4pPr>
              <a:defRPr sz="990"/>
            </a:lvl4pPr>
            <a:lvl5pPr>
              <a:defRPr sz="990"/>
            </a:lvl5pPr>
          </a:lstStyle>
          <a:p>
            <a:pPr marL="0" marR="0" lvl="0" indent="0" algn="l" defTabSz="744916" rtl="0" eaLnBrk="1" fontAlgn="auto" latinLnBrk="0" hangingPunct="1">
              <a:lnSpc>
                <a:spcPct val="100000"/>
              </a:lnSpc>
              <a:spcBef>
                <a:spcPts val="0"/>
              </a:spcBef>
              <a:spcAft>
                <a:spcPts val="0"/>
              </a:spcAft>
              <a:buClr>
                <a:schemeClr val="accent1"/>
              </a:buClr>
              <a:buSzPct val="80000"/>
              <a:buFontTx/>
              <a:buNone/>
              <a:tabLst/>
              <a:defRPr/>
            </a:pPr>
            <a:r>
              <a:rPr lang="en-US"/>
              <a:t>(Scene 2: Title)</a:t>
            </a:r>
          </a:p>
        </p:txBody>
      </p:sp>
      <p:sp>
        <p:nvSpPr>
          <p:cNvPr id="42" name="Text Placeholder 11"/>
          <p:cNvSpPr>
            <a:spLocks noGrp="1"/>
          </p:cNvSpPr>
          <p:nvPr>
            <p:ph type="body" sz="quarter" idx="28" hasCustomPrompt="1"/>
          </p:nvPr>
        </p:nvSpPr>
        <p:spPr>
          <a:xfrm>
            <a:off x="7229926" y="2915120"/>
            <a:ext cx="1996514" cy="76175"/>
          </a:xfrm>
          <a:prstGeom prst="rect">
            <a:avLst/>
          </a:prstGeom>
        </p:spPr>
        <p:txBody>
          <a:bodyPr wrap="square" lIns="0" tIns="0" rIns="0" bIns="0">
            <a:spAutoFit/>
          </a:bodyPr>
          <a:lstStyle>
            <a:lvl1pPr algn="l">
              <a:spcBef>
                <a:spcPts val="0"/>
              </a:spcBef>
              <a:defRPr sz="495" i="1" baseline="0">
                <a:solidFill>
                  <a:schemeClr val="tx1"/>
                </a:solidFill>
              </a:defRPr>
            </a:lvl1pPr>
            <a:lvl2pPr>
              <a:defRPr sz="990"/>
            </a:lvl2pPr>
            <a:lvl3pPr>
              <a:defRPr sz="990"/>
            </a:lvl3pPr>
            <a:lvl4pPr>
              <a:defRPr sz="990"/>
            </a:lvl4pPr>
            <a:lvl5pPr>
              <a:defRPr sz="990"/>
            </a:lvl5pPr>
          </a:lstStyle>
          <a:p>
            <a:pPr lvl="0"/>
            <a:r>
              <a:rPr lang="en-US"/>
              <a:t>(Voice-over Text Description)</a:t>
            </a:r>
          </a:p>
        </p:txBody>
      </p:sp>
      <p:sp>
        <p:nvSpPr>
          <p:cNvPr id="43" name="Picture Placeholder 20"/>
          <p:cNvSpPr>
            <a:spLocks noGrp="1"/>
          </p:cNvSpPr>
          <p:nvPr>
            <p:ph type="pic" sz="quarter" idx="29"/>
          </p:nvPr>
        </p:nvSpPr>
        <p:spPr>
          <a:xfrm>
            <a:off x="7229926" y="1423248"/>
            <a:ext cx="1996513" cy="1355292"/>
          </a:xfrm>
          <a:prstGeom prst="rect">
            <a:avLst/>
          </a:prstGeom>
        </p:spPr>
        <p:txBody>
          <a:bodyPr/>
          <a:lstStyle>
            <a:lvl1pPr>
              <a:defRPr lang="en-US" sz="660" b="0" i="1" kern="1200">
                <a:solidFill>
                  <a:schemeClr val="tx1"/>
                </a:solidFill>
                <a:latin typeface="+mn-lt"/>
                <a:ea typeface="+mn-ea"/>
                <a:cs typeface="+mn-cs"/>
              </a:defRPr>
            </a:lvl1pPr>
          </a:lstStyle>
          <a:p>
            <a:pPr marL="0" lvl="0" indent="0" algn="l" defTabSz="1053481" rtl="0" eaLnBrk="1" latinLnBrk="0" hangingPunct="1">
              <a:spcBef>
                <a:spcPts val="1742"/>
              </a:spcBef>
              <a:buClr>
                <a:schemeClr val="accent1"/>
              </a:buClr>
              <a:buSzPct val="80000"/>
              <a:buFontTx/>
              <a:buNone/>
            </a:pPr>
            <a:endParaRPr lang="en-US"/>
          </a:p>
        </p:txBody>
      </p:sp>
      <p:sp>
        <p:nvSpPr>
          <p:cNvPr id="44" name="Text Placeholder 11"/>
          <p:cNvSpPr>
            <a:spLocks noGrp="1"/>
          </p:cNvSpPr>
          <p:nvPr>
            <p:ph type="body" sz="quarter" idx="30" hasCustomPrompt="1"/>
          </p:nvPr>
        </p:nvSpPr>
        <p:spPr>
          <a:xfrm>
            <a:off x="7229926" y="1144198"/>
            <a:ext cx="1996514" cy="101566"/>
          </a:xfrm>
          <a:prstGeom prst="rect">
            <a:avLst/>
          </a:prstGeom>
        </p:spPr>
        <p:txBody>
          <a:bodyPr wrap="square" lIns="0" tIns="0" rIns="0" bIns="0">
            <a:spAutoFit/>
          </a:bodyPr>
          <a:lstStyle>
            <a:lvl1pPr marL="0" marR="0" indent="0" algn="l" defTabSz="744916" rtl="0" eaLnBrk="1" fontAlgn="auto" latinLnBrk="0" hangingPunct="1">
              <a:lnSpc>
                <a:spcPct val="100000"/>
              </a:lnSpc>
              <a:spcBef>
                <a:spcPts val="0"/>
              </a:spcBef>
              <a:spcAft>
                <a:spcPts val="0"/>
              </a:spcAft>
              <a:buClr>
                <a:schemeClr val="accent1"/>
              </a:buClr>
              <a:buSzPct val="80000"/>
              <a:buFontTx/>
              <a:buNone/>
              <a:tabLst/>
              <a:defRPr sz="660" b="1" i="0" baseline="0">
                <a:solidFill>
                  <a:schemeClr val="tx1"/>
                </a:solidFill>
              </a:defRPr>
            </a:lvl1pPr>
            <a:lvl2pPr>
              <a:defRPr sz="990"/>
            </a:lvl2pPr>
            <a:lvl3pPr>
              <a:defRPr sz="990"/>
            </a:lvl3pPr>
            <a:lvl4pPr>
              <a:defRPr sz="990"/>
            </a:lvl4pPr>
            <a:lvl5pPr>
              <a:defRPr sz="990"/>
            </a:lvl5pPr>
          </a:lstStyle>
          <a:p>
            <a:pPr marL="0" marR="0" lvl="0" indent="0" algn="l" defTabSz="744916" rtl="0" eaLnBrk="1" fontAlgn="auto" latinLnBrk="0" hangingPunct="1">
              <a:lnSpc>
                <a:spcPct val="100000"/>
              </a:lnSpc>
              <a:spcBef>
                <a:spcPts val="0"/>
              </a:spcBef>
              <a:spcAft>
                <a:spcPts val="0"/>
              </a:spcAft>
              <a:buClr>
                <a:schemeClr val="accent1"/>
              </a:buClr>
              <a:buSzPct val="80000"/>
              <a:buFontTx/>
              <a:buNone/>
              <a:tabLst/>
              <a:defRPr/>
            </a:pPr>
            <a:r>
              <a:rPr lang="en-US"/>
              <a:t>(Scene 3: Title)</a:t>
            </a:r>
          </a:p>
        </p:txBody>
      </p:sp>
      <p:sp>
        <p:nvSpPr>
          <p:cNvPr id="45" name="Text Placeholder 11"/>
          <p:cNvSpPr>
            <a:spLocks noGrp="1"/>
          </p:cNvSpPr>
          <p:nvPr>
            <p:ph type="body" sz="quarter" idx="31" hasCustomPrompt="1"/>
          </p:nvPr>
        </p:nvSpPr>
        <p:spPr>
          <a:xfrm>
            <a:off x="3029050" y="5797546"/>
            <a:ext cx="1996514" cy="76175"/>
          </a:xfrm>
          <a:prstGeom prst="rect">
            <a:avLst/>
          </a:prstGeom>
        </p:spPr>
        <p:txBody>
          <a:bodyPr wrap="square" lIns="0" tIns="0" rIns="0" bIns="0">
            <a:spAutoFit/>
          </a:bodyPr>
          <a:lstStyle>
            <a:lvl1pPr algn="l">
              <a:spcBef>
                <a:spcPts val="0"/>
              </a:spcBef>
              <a:defRPr sz="495" i="1" baseline="0">
                <a:solidFill>
                  <a:schemeClr val="tx1"/>
                </a:solidFill>
              </a:defRPr>
            </a:lvl1pPr>
            <a:lvl2pPr>
              <a:defRPr sz="990"/>
            </a:lvl2pPr>
            <a:lvl3pPr>
              <a:defRPr sz="990"/>
            </a:lvl3pPr>
            <a:lvl4pPr>
              <a:defRPr sz="990"/>
            </a:lvl4pPr>
            <a:lvl5pPr>
              <a:defRPr sz="990"/>
            </a:lvl5pPr>
          </a:lstStyle>
          <a:p>
            <a:pPr lvl="0"/>
            <a:r>
              <a:rPr lang="en-US"/>
              <a:t>(Voice-over Text Description)</a:t>
            </a:r>
          </a:p>
        </p:txBody>
      </p:sp>
      <p:sp>
        <p:nvSpPr>
          <p:cNvPr id="46" name="Picture Placeholder 20"/>
          <p:cNvSpPr>
            <a:spLocks noGrp="1"/>
          </p:cNvSpPr>
          <p:nvPr>
            <p:ph type="pic" sz="quarter" idx="32"/>
          </p:nvPr>
        </p:nvSpPr>
        <p:spPr>
          <a:xfrm>
            <a:off x="3029051" y="4305674"/>
            <a:ext cx="1996513" cy="1355292"/>
          </a:xfrm>
          <a:prstGeom prst="rect">
            <a:avLst/>
          </a:prstGeom>
        </p:spPr>
        <p:txBody>
          <a:bodyPr/>
          <a:lstStyle>
            <a:lvl1pPr>
              <a:defRPr lang="en-US" sz="660" b="0" i="1" kern="1200">
                <a:solidFill>
                  <a:schemeClr val="tx1"/>
                </a:solidFill>
                <a:latin typeface="+mn-lt"/>
                <a:ea typeface="+mn-ea"/>
                <a:cs typeface="+mn-cs"/>
              </a:defRPr>
            </a:lvl1pPr>
          </a:lstStyle>
          <a:p>
            <a:pPr marL="0" lvl="0" indent="0" algn="l" defTabSz="1053481" rtl="0" eaLnBrk="1" latinLnBrk="0" hangingPunct="1">
              <a:spcBef>
                <a:spcPts val="1742"/>
              </a:spcBef>
              <a:buClr>
                <a:schemeClr val="accent1"/>
              </a:buClr>
              <a:buSzPct val="80000"/>
              <a:buFontTx/>
              <a:buNone/>
            </a:pPr>
            <a:endParaRPr lang="en-US"/>
          </a:p>
        </p:txBody>
      </p:sp>
      <p:sp>
        <p:nvSpPr>
          <p:cNvPr id="47" name="Text Placeholder 11"/>
          <p:cNvSpPr>
            <a:spLocks noGrp="1"/>
          </p:cNvSpPr>
          <p:nvPr>
            <p:ph type="body" sz="quarter" idx="33" hasCustomPrompt="1"/>
          </p:nvPr>
        </p:nvSpPr>
        <p:spPr>
          <a:xfrm>
            <a:off x="3029050" y="4026623"/>
            <a:ext cx="1996514" cy="101566"/>
          </a:xfrm>
          <a:prstGeom prst="rect">
            <a:avLst/>
          </a:prstGeom>
        </p:spPr>
        <p:txBody>
          <a:bodyPr wrap="square" lIns="0" tIns="0" rIns="0" bIns="0">
            <a:spAutoFit/>
          </a:bodyPr>
          <a:lstStyle>
            <a:lvl1pPr marL="0" marR="0" indent="0" algn="l" defTabSz="744916" rtl="0" eaLnBrk="1" fontAlgn="auto" latinLnBrk="0" hangingPunct="1">
              <a:lnSpc>
                <a:spcPct val="100000"/>
              </a:lnSpc>
              <a:spcBef>
                <a:spcPts val="0"/>
              </a:spcBef>
              <a:spcAft>
                <a:spcPts val="0"/>
              </a:spcAft>
              <a:buClr>
                <a:schemeClr val="accent1"/>
              </a:buClr>
              <a:buSzPct val="80000"/>
              <a:buFontTx/>
              <a:buNone/>
              <a:tabLst/>
              <a:defRPr sz="660" b="1" i="0" baseline="0">
                <a:solidFill>
                  <a:schemeClr val="tx1"/>
                </a:solidFill>
              </a:defRPr>
            </a:lvl1pPr>
            <a:lvl2pPr>
              <a:defRPr sz="990"/>
            </a:lvl2pPr>
            <a:lvl3pPr>
              <a:defRPr sz="990"/>
            </a:lvl3pPr>
            <a:lvl4pPr>
              <a:defRPr sz="990"/>
            </a:lvl4pPr>
            <a:lvl5pPr>
              <a:defRPr sz="990"/>
            </a:lvl5pPr>
          </a:lstStyle>
          <a:p>
            <a:pPr marL="0" marR="0" lvl="0" indent="0" algn="l" defTabSz="744916" rtl="0" eaLnBrk="1" fontAlgn="auto" latinLnBrk="0" hangingPunct="1">
              <a:lnSpc>
                <a:spcPct val="100000"/>
              </a:lnSpc>
              <a:spcBef>
                <a:spcPts val="0"/>
              </a:spcBef>
              <a:spcAft>
                <a:spcPts val="0"/>
              </a:spcAft>
              <a:buClr>
                <a:schemeClr val="accent1"/>
              </a:buClr>
              <a:buSzPct val="80000"/>
              <a:buFontTx/>
              <a:buNone/>
              <a:tabLst/>
              <a:defRPr/>
            </a:pPr>
            <a:r>
              <a:rPr lang="en-US"/>
              <a:t>(Scene 4: Title)</a:t>
            </a:r>
          </a:p>
        </p:txBody>
      </p:sp>
      <p:sp>
        <p:nvSpPr>
          <p:cNvPr id="48" name="Text Placeholder 11"/>
          <p:cNvSpPr>
            <a:spLocks noGrp="1"/>
          </p:cNvSpPr>
          <p:nvPr>
            <p:ph type="body" sz="quarter" idx="34" hasCustomPrompt="1"/>
          </p:nvPr>
        </p:nvSpPr>
        <p:spPr>
          <a:xfrm>
            <a:off x="5129489" y="5797546"/>
            <a:ext cx="1996514" cy="76175"/>
          </a:xfrm>
          <a:prstGeom prst="rect">
            <a:avLst/>
          </a:prstGeom>
        </p:spPr>
        <p:txBody>
          <a:bodyPr wrap="square" lIns="0" tIns="0" rIns="0" bIns="0">
            <a:spAutoFit/>
          </a:bodyPr>
          <a:lstStyle>
            <a:lvl1pPr algn="l">
              <a:spcBef>
                <a:spcPts val="0"/>
              </a:spcBef>
              <a:defRPr sz="495" i="1" baseline="0">
                <a:solidFill>
                  <a:schemeClr val="tx1"/>
                </a:solidFill>
              </a:defRPr>
            </a:lvl1pPr>
            <a:lvl2pPr>
              <a:defRPr sz="990"/>
            </a:lvl2pPr>
            <a:lvl3pPr>
              <a:defRPr sz="990"/>
            </a:lvl3pPr>
            <a:lvl4pPr>
              <a:defRPr sz="990"/>
            </a:lvl4pPr>
            <a:lvl5pPr>
              <a:defRPr sz="990"/>
            </a:lvl5pPr>
          </a:lstStyle>
          <a:p>
            <a:pPr lvl="0"/>
            <a:r>
              <a:rPr lang="en-US"/>
              <a:t>(Voice-over Text Description)</a:t>
            </a:r>
          </a:p>
        </p:txBody>
      </p:sp>
      <p:sp>
        <p:nvSpPr>
          <p:cNvPr id="49" name="Picture Placeholder 20"/>
          <p:cNvSpPr>
            <a:spLocks noGrp="1"/>
          </p:cNvSpPr>
          <p:nvPr>
            <p:ph type="pic" sz="quarter" idx="35"/>
          </p:nvPr>
        </p:nvSpPr>
        <p:spPr>
          <a:xfrm>
            <a:off x="5129489" y="4305674"/>
            <a:ext cx="1996513" cy="1355292"/>
          </a:xfrm>
          <a:prstGeom prst="rect">
            <a:avLst/>
          </a:prstGeom>
        </p:spPr>
        <p:txBody>
          <a:bodyPr/>
          <a:lstStyle>
            <a:lvl1pPr>
              <a:defRPr lang="en-US" sz="660" b="0" i="1" kern="1200">
                <a:solidFill>
                  <a:schemeClr val="tx1"/>
                </a:solidFill>
                <a:latin typeface="+mn-lt"/>
                <a:ea typeface="+mn-ea"/>
                <a:cs typeface="+mn-cs"/>
              </a:defRPr>
            </a:lvl1pPr>
          </a:lstStyle>
          <a:p>
            <a:pPr marL="0" lvl="0" indent="0" algn="l" defTabSz="1053481" rtl="0" eaLnBrk="1" latinLnBrk="0" hangingPunct="1">
              <a:spcBef>
                <a:spcPts val="1742"/>
              </a:spcBef>
              <a:buClr>
                <a:schemeClr val="accent1"/>
              </a:buClr>
              <a:buSzPct val="80000"/>
              <a:buFontTx/>
              <a:buNone/>
            </a:pPr>
            <a:endParaRPr lang="en-US"/>
          </a:p>
        </p:txBody>
      </p:sp>
      <p:sp>
        <p:nvSpPr>
          <p:cNvPr id="50" name="Text Placeholder 11"/>
          <p:cNvSpPr>
            <a:spLocks noGrp="1"/>
          </p:cNvSpPr>
          <p:nvPr>
            <p:ph type="body" sz="quarter" idx="36" hasCustomPrompt="1"/>
          </p:nvPr>
        </p:nvSpPr>
        <p:spPr>
          <a:xfrm>
            <a:off x="5129489" y="4026623"/>
            <a:ext cx="1996514" cy="101566"/>
          </a:xfrm>
          <a:prstGeom prst="rect">
            <a:avLst/>
          </a:prstGeom>
        </p:spPr>
        <p:txBody>
          <a:bodyPr wrap="square" lIns="0" tIns="0" rIns="0" bIns="0">
            <a:spAutoFit/>
          </a:bodyPr>
          <a:lstStyle>
            <a:lvl1pPr marL="0" marR="0" indent="0" algn="l" defTabSz="744916" rtl="0" eaLnBrk="1" fontAlgn="auto" latinLnBrk="0" hangingPunct="1">
              <a:lnSpc>
                <a:spcPct val="100000"/>
              </a:lnSpc>
              <a:spcBef>
                <a:spcPts val="0"/>
              </a:spcBef>
              <a:spcAft>
                <a:spcPts val="0"/>
              </a:spcAft>
              <a:buClr>
                <a:schemeClr val="accent1"/>
              </a:buClr>
              <a:buSzPct val="80000"/>
              <a:buFontTx/>
              <a:buNone/>
              <a:tabLst/>
              <a:defRPr sz="660" b="1" i="0" baseline="0">
                <a:solidFill>
                  <a:schemeClr val="tx1"/>
                </a:solidFill>
              </a:defRPr>
            </a:lvl1pPr>
            <a:lvl2pPr>
              <a:defRPr sz="990"/>
            </a:lvl2pPr>
            <a:lvl3pPr>
              <a:defRPr sz="990"/>
            </a:lvl3pPr>
            <a:lvl4pPr>
              <a:defRPr sz="990"/>
            </a:lvl4pPr>
            <a:lvl5pPr>
              <a:defRPr sz="990"/>
            </a:lvl5pPr>
          </a:lstStyle>
          <a:p>
            <a:pPr marL="0" marR="0" lvl="0" indent="0" algn="l" defTabSz="744916" rtl="0" eaLnBrk="1" fontAlgn="auto" latinLnBrk="0" hangingPunct="1">
              <a:lnSpc>
                <a:spcPct val="100000"/>
              </a:lnSpc>
              <a:spcBef>
                <a:spcPts val="0"/>
              </a:spcBef>
              <a:spcAft>
                <a:spcPts val="0"/>
              </a:spcAft>
              <a:buClr>
                <a:schemeClr val="accent1"/>
              </a:buClr>
              <a:buSzPct val="80000"/>
              <a:buFontTx/>
              <a:buNone/>
              <a:tabLst/>
              <a:defRPr/>
            </a:pPr>
            <a:r>
              <a:rPr lang="en-US"/>
              <a:t>(Scene 5: Title)</a:t>
            </a:r>
          </a:p>
        </p:txBody>
      </p:sp>
      <p:sp>
        <p:nvSpPr>
          <p:cNvPr id="51" name="Text Placeholder 11"/>
          <p:cNvSpPr>
            <a:spLocks noGrp="1"/>
          </p:cNvSpPr>
          <p:nvPr>
            <p:ph type="body" sz="quarter" idx="37" hasCustomPrompt="1"/>
          </p:nvPr>
        </p:nvSpPr>
        <p:spPr>
          <a:xfrm>
            <a:off x="7229926" y="5797546"/>
            <a:ext cx="1996514" cy="76175"/>
          </a:xfrm>
          <a:prstGeom prst="rect">
            <a:avLst/>
          </a:prstGeom>
        </p:spPr>
        <p:txBody>
          <a:bodyPr wrap="square" lIns="0" tIns="0" rIns="0" bIns="0">
            <a:spAutoFit/>
          </a:bodyPr>
          <a:lstStyle>
            <a:lvl1pPr algn="l">
              <a:spcBef>
                <a:spcPts val="0"/>
              </a:spcBef>
              <a:defRPr sz="495" i="1" baseline="0">
                <a:solidFill>
                  <a:schemeClr val="tx1"/>
                </a:solidFill>
              </a:defRPr>
            </a:lvl1pPr>
            <a:lvl2pPr>
              <a:defRPr sz="990"/>
            </a:lvl2pPr>
            <a:lvl3pPr>
              <a:defRPr sz="990"/>
            </a:lvl3pPr>
            <a:lvl4pPr>
              <a:defRPr sz="990"/>
            </a:lvl4pPr>
            <a:lvl5pPr>
              <a:defRPr sz="990"/>
            </a:lvl5pPr>
          </a:lstStyle>
          <a:p>
            <a:pPr lvl="0"/>
            <a:r>
              <a:rPr lang="en-US"/>
              <a:t>(Voice-over Text Description)</a:t>
            </a:r>
          </a:p>
        </p:txBody>
      </p:sp>
      <p:sp>
        <p:nvSpPr>
          <p:cNvPr id="52" name="Picture Placeholder 20"/>
          <p:cNvSpPr>
            <a:spLocks noGrp="1"/>
          </p:cNvSpPr>
          <p:nvPr>
            <p:ph type="pic" sz="quarter" idx="38"/>
          </p:nvPr>
        </p:nvSpPr>
        <p:spPr>
          <a:xfrm>
            <a:off x="7229926" y="4305674"/>
            <a:ext cx="1996513" cy="1355292"/>
          </a:xfrm>
          <a:prstGeom prst="rect">
            <a:avLst/>
          </a:prstGeom>
        </p:spPr>
        <p:txBody>
          <a:bodyPr/>
          <a:lstStyle>
            <a:lvl1pPr>
              <a:defRPr lang="en-US" sz="660" b="0" i="1" kern="1200">
                <a:solidFill>
                  <a:schemeClr val="tx1"/>
                </a:solidFill>
                <a:latin typeface="+mn-lt"/>
                <a:ea typeface="+mn-ea"/>
                <a:cs typeface="+mn-cs"/>
              </a:defRPr>
            </a:lvl1pPr>
          </a:lstStyle>
          <a:p>
            <a:pPr marL="0" lvl="0" indent="0" algn="l" defTabSz="1053481" rtl="0" eaLnBrk="1" latinLnBrk="0" hangingPunct="1">
              <a:spcBef>
                <a:spcPts val="1742"/>
              </a:spcBef>
              <a:buClr>
                <a:schemeClr val="accent1"/>
              </a:buClr>
              <a:buSzPct val="80000"/>
              <a:buFontTx/>
              <a:buNone/>
            </a:pPr>
            <a:endParaRPr lang="en-US"/>
          </a:p>
        </p:txBody>
      </p:sp>
      <p:sp>
        <p:nvSpPr>
          <p:cNvPr id="53" name="Text Placeholder 11"/>
          <p:cNvSpPr>
            <a:spLocks noGrp="1"/>
          </p:cNvSpPr>
          <p:nvPr>
            <p:ph type="body" sz="quarter" idx="39" hasCustomPrompt="1"/>
          </p:nvPr>
        </p:nvSpPr>
        <p:spPr>
          <a:xfrm>
            <a:off x="7229926" y="4026623"/>
            <a:ext cx="1996514" cy="101566"/>
          </a:xfrm>
          <a:prstGeom prst="rect">
            <a:avLst/>
          </a:prstGeom>
        </p:spPr>
        <p:txBody>
          <a:bodyPr wrap="square" lIns="0" tIns="0" rIns="0" bIns="0">
            <a:spAutoFit/>
          </a:bodyPr>
          <a:lstStyle>
            <a:lvl1pPr marL="0" marR="0" indent="0" algn="l" defTabSz="744916" rtl="0" eaLnBrk="1" fontAlgn="auto" latinLnBrk="0" hangingPunct="1">
              <a:lnSpc>
                <a:spcPct val="100000"/>
              </a:lnSpc>
              <a:spcBef>
                <a:spcPts val="0"/>
              </a:spcBef>
              <a:spcAft>
                <a:spcPts val="0"/>
              </a:spcAft>
              <a:buClr>
                <a:schemeClr val="accent1"/>
              </a:buClr>
              <a:buSzPct val="80000"/>
              <a:buFontTx/>
              <a:buNone/>
              <a:tabLst/>
              <a:defRPr sz="660" b="1" i="0" baseline="0">
                <a:solidFill>
                  <a:schemeClr val="tx1"/>
                </a:solidFill>
              </a:defRPr>
            </a:lvl1pPr>
            <a:lvl2pPr>
              <a:defRPr sz="990"/>
            </a:lvl2pPr>
            <a:lvl3pPr>
              <a:defRPr sz="990"/>
            </a:lvl3pPr>
            <a:lvl4pPr>
              <a:defRPr sz="990"/>
            </a:lvl4pPr>
            <a:lvl5pPr>
              <a:defRPr sz="990"/>
            </a:lvl5pPr>
          </a:lstStyle>
          <a:p>
            <a:pPr marL="0" marR="0" lvl="0" indent="0" algn="l" defTabSz="744916" rtl="0" eaLnBrk="1" fontAlgn="auto" latinLnBrk="0" hangingPunct="1">
              <a:lnSpc>
                <a:spcPct val="100000"/>
              </a:lnSpc>
              <a:spcBef>
                <a:spcPts val="0"/>
              </a:spcBef>
              <a:spcAft>
                <a:spcPts val="0"/>
              </a:spcAft>
              <a:buClr>
                <a:schemeClr val="accent1"/>
              </a:buClr>
              <a:buSzPct val="80000"/>
              <a:buFontTx/>
              <a:buNone/>
              <a:tabLst/>
              <a:defRPr/>
            </a:pPr>
            <a:r>
              <a:rPr lang="en-US"/>
              <a:t>(Scene 6: Title)</a:t>
            </a:r>
          </a:p>
        </p:txBody>
      </p:sp>
    </p:spTree>
    <p:extLst>
      <p:ext uri="{BB962C8B-B14F-4D97-AF65-F5344CB8AC3E}">
        <p14:creationId xmlns:p14="http://schemas.microsoft.com/office/powerpoint/2010/main" val="1008496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758138560"/>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982266" y="3632104"/>
            <a:ext cx="8093869" cy="304699"/>
          </a:xfrm>
          <a:prstGeom prst="rect">
            <a:avLst/>
          </a:prstGeom>
        </p:spPr>
        <p:txBody>
          <a:bodyPr anchor="b"/>
          <a:lstStyle/>
          <a:p>
            <a:r>
              <a:t>Title Text</a:t>
            </a:r>
          </a:p>
        </p:txBody>
      </p:sp>
      <p:sp>
        <p:nvSpPr>
          <p:cNvPr id="12" name="Body Level One…"/>
          <p:cNvSpPr txBox="1">
            <a:spLocks noGrp="1"/>
          </p:cNvSpPr>
          <p:nvPr>
            <p:ph type="body" sz="quarter" idx="1"/>
          </p:nvPr>
        </p:nvSpPr>
        <p:spPr>
          <a:xfrm>
            <a:off x="982266" y="4017764"/>
            <a:ext cx="8093869" cy="900708"/>
          </a:xfrm>
          <a:prstGeom prst="rect">
            <a:avLst/>
          </a:prstGeom>
        </p:spPr>
        <p:txBody>
          <a:bodyPr anchor="t"/>
          <a:lstStyle>
            <a:lvl1pPr marL="0" indent="0" algn="ctr">
              <a:spcBef>
                <a:spcPts val="0"/>
              </a:spcBef>
              <a:buSzTx/>
              <a:buNone/>
              <a:defRPr sz="2145"/>
            </a:lvl1pPr>
            <a:lvl2pPr marL="0" indent="0" algn="ctr">
              <a:spcBef>
                <a:spcPts val="0"/>
              </a:spcBef>
              <a:buSzTx/>
              <a:buNone/>
              <a:defRPr sz="2145"/>
            </a:lvl2pPr>
            <a:lvl3pPr marL="0" indent="0" algn="ctr">
              <a:spcBef>
                <a:spcPts val="0"/>
              </a:spcBef>
              <a:buSzTx/>
              <a:buNone/>
              <a:defRPr sz="2145"/>
            </a:lvl3pPr>
            <a:lvl4pPr marL="0" indent="0" algn="ctr">
              <a:spcBef>
                <a:spcPts val="0"/>
              </a:spcBef>
              <a:buSzTx/>
              <a:buNone/>
              <a:defRPr sz="2145"/>
            </a:lvl4pPr>
            <a:lvl5pPr marL="0" indent="0" algn="ctr">
              <a:spcBef>
                <a:spcPts val="0"/>
              </a:spcBef>
              <a:buSzTx/>
              <a:buNone/>
              <a:defRPr sz="2145"/>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extLst>
      <p:ext uri="{BB962C8B-B14F-4D97-AF65-F5344CB8AC3E}">
        <p14:creationId xmlns:p14="http://schemas.microsoft.com/office/powerpoint/2010/main" val="76293572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ethod &amp; Template Lon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2" y="571200"/>
            <a:ext cx="9226439" cy="304699"/>
          </a:xfrm>
        </p:spPr>
        <p:txBody>
          <a:bodyPr/>
          <a:lstStyle/>
          <a:p>
            <a:r>
              <a:rPr lang="en-US" noProof="0"/>
              <a:t>Title</a:t>
            </a:r>
            <a:endParaRPr lang="en-US"/>
          </a:p>
        </p:txBody>
      </p:sp>
      <p:sp>
        <p:nvSpPr>
          <p:cNvPr id="6" name="Folded Corner 5"/>
          <p:cNvSpPr/>
          <p:nvPr userDrawn="1"/>
        </p:nvSpPr>
        <p:spPr bwMode="gray">
          <a:xfrm>
            <a:off x="624122" y="1836000"/>
            <a:ext cx="9018010" cy="5365200"/>
          </a:xfrm>
          <a:prstGeom prst="foldedCorner">
            <a:avLst>
              <a:gd name="adj" fmla="val 4314"/>
            </a:avLst>
          </a:prstGeom>
          <a:solidFill>
            <a:schemeClr val="bg1"/>
          </a:solidFill>
          <a:ln w="6350" algn="ctr">
            <a:noFill/>
            <a:miter lim="800000"/>
            <a:headEnd/>
            <a:tailEnd/>
          </a:ln>
          <a:effectLst/>
        </p:spPr>
        <p:txBody>
          <a:bodyPr lIns="74231" tIns="59385" rIns="74231" bIns="59385" rtlCol="0" anchor="ctr"/>
          <a:lstStyle/>
          <a:p>
            <a:pPr marR="0" algn="ctr" defTabSz="754197" eaLnBrk="1" fontAlgn="base" latinLnBrk="0" hangingPunct="1">
              <a:lnSpc>
                <a:spcPct val="100000"/>
              </a:lnSpc>
              <a:spcBef>
                <a:spcPct val="50000"/>
              </a:spcBef>
              <a:spcAft>
                <a:spcPct val="0"/>
              </a:spcAft>
              <a:buClr>
                <a:srgbClr val="F0AB00"/>
              </a:buClr>
              <a:buSzPct val="80000"/>
              <a:tabLst/>
            </a:pPr>
            <a:endParaRPr kumimoji="0" lang="en-US" sz="1485"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 name="Folded Corner 6"/>
          <p:cNvSpPr/>
          <p:nvPr userDrawn="1"/>
        </p:nvSpPr>
        <p:spPr bwMode="gray">
          <a:xfrm rot="10800000">
            <a:off x="415690" y="1836000"/>
            <a:ext cx="9018595" cy="5365200"/>
          </a:xfrm>
          <a:prstGeom prst="foldedCorner">
            <a:avLst>
              <a:gd name="adj" fmla="val 4202"/>
            </a:avLst>
          </a:prstGeom>
          <a:solidFill>
            <a:schemeClr val="bg1"/>
          </a:solidFill>
          <a:ln w="6350" algn="ctr">
            <a:solidFill>
              <a:schemeClr val="tx1"/>
            </a:solidFill>
            <a:miter lim="800000"/>
            <a:headEnd/>
            <a:tailEnd/>
          </a:ln>
          <a:effectLst/>
        </p:spPr>
        <p:txBody>
          <a:bodyPr lIns="74231" tIns="59385" rIns="74231" bIns="59385" rtlCol="0" anchor="ctr"/>
          <a:lstStyle/>
          <a:p>
            <a:pPr marR="0" algn="ctr" defTabSz="754197" eaLnBrk="1" fontAlgn="base" latinLnBrk="0" hangingPunct="1">
              <a:lnSpc>
                <a:spcPct val="100000"/>
              </a:lnSpc>
              <a:spcBef>
                <a:spcPct val="50000"/>
              </a:spcBef>
              <a:spcAft>
                <a:spcPct val="0"/>
              </a:spcAft>
              <a:buClr>
                <a:srgbClr val="F0AB00"/>
              </a:buClr>
              <a:buSzPct val="80000"/>
              <a:tabLst/>
            </a:pPr>
            <a:endParaRPr kumimoji="0" lang="en-US" sz="1485"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1" name="Picture Placeholder 4"/>
          <p:cNvSpPr>
            <a:spLocks noGrp="1"/>
          </p:cNvSpPr>
          <p:nvPr>
            <p:ph type="pic" sz="quarter" idx="10" hasCustomPrompt="1"/>
          </p:nvPr>
        </p:nvSpPr>
        <p:spPr bwMode="gray">
          <a:xfrm>
            <a:off x="624122" y="2121600"/>
            <a:ext cx="8658991" cy="4794002"/>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val="1038147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Upside Dow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318F67A-BA05-3040-B46F-27C5735D25CB}"/>
              </a:ext>
            </a:extLst>
          </p:cNvPr>
          <p:cNvSpPr/>
          <p:nvPr userDrawn="1"/>
        </p:nvSpPr>
        <p:spPr bwMode="auto">
          <a:xfrm>
            <a:off x="0" y="7040740"/>
            <a:ext cx="10058400" cy="762847"/>
          </a:xfrm>
          <a:prstGeom prst="rect">
            <a:avLst/>
          </a:prstGeom>
          <a:solidFill>
            <a:schemeClr val="tx1"/>
          </a:solidFill>
          <a:effectLst/>
        </p:spPr>
        <p:txBody>
          <a:bodyPr lIns="112583" tIns="56292" rIns="112583" bIns="56292" anchor="ctr"/>
          <a:lstStyle/>
          <a:p>
            <a:pPr marL="1436604" indent="-328365" algn="r" defTabSz="1125827">
              <a:spcBef>
                <a:spcPts val="739"/>
              </a:spcBef>
              <a:buClr>
                <a:prstClr val="black"/>
              </a:buClr>
              <a:buSzPct val="80000"/>
              <a:defRPr/>
            </a:pPr>
            <a:endParaRPr lang="en-US" sz="5499" b="1" cap="all">
              <a:solidFill>
                <a:prstClr val="white"/>
              </a:solidFill>
              <a:latin typeface="Calibri"/>
              <a:ea typeface="Arial Unicode MS"/>
              <a:cs typeface="Arial Unicode MS"/>
            </a:endParaRPr>
          </a:p>
        </p:txBody>
      </p:sp>
      <p:sp>
        <p:nvSpPr>
          <p:cNvPr id="5" name="Slide Number Placeholder 3">
            <a:extLst>
              <a:ext uri="{FF2B5EF4-FFF2-40B4-BE49-F238E27FC236}">
                <a16:creationId xmlns:a16="http://schemas.microsoft.com/office/drawing/2014/main" id="{5F882398-59B4-C647-BD5D-FBCB133D2C9E}"/>
              </a:ext>
            </a:extLst>
          </p:cNvPr>
          <p:cNvSpPr txBox="1">
            <a:spLocks/>
          </p:cNvSpPr>
          <p:nvPr userDrawn="1"/>
        </p:nvSpPr>
        <p:spPr bwMode="auto">
          <a:xfrm>
            <a:off x="141448" y="7484534"/>
            <a:ext cx="1561148" cy="211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defTabSz="1022350" eaLnBrk="0" hangingPunct="0">
              <a:defRPr>
                <a:solidFill>
                  <a:schemeClr val="tx1"/>
                </a:solidFill>
                <a:latin typeface="Calibri" panose="020F0502020204030204" pitchFamily="34" charset="0"/>
                <a:ea typeface="ＭＳ Ｐゴシック" panose="020B0600070205080204" pitchFamily="34" charset="-128"/>
              </a:defRPr>
            </a:lvl1pPr>
            <a:lvl2pPr marL="742950" indent="-285750" defTabSz="1022350" eaLnBrk="0" hangingPunct="0">
              <a:defRPr>
                <a:solidFill>
                  <a:schemeClr val="tx1"/>
                </a:solidFill>
                <a:latin typeface="Calibri" panose="020F0502020204030204" pitchFamily="34" charset="0"/>
                <a:ea typeface="ＭＳ Ｐゴシック" panose="020B0600070205080204" pitchFamily="34" charset="-128"/>
              </a:defRPr>
            </a:lvl2pPr>
            <a:lvl3pPr marL="1143000" indent="-228600" defTabSz="1022350" eaLnBrk="0" hangingPunct="0">
              <a:defRPr>
                <a:solidFill>
                  <a:schemeClr val="tx1"/>
                </a:solidFill>
                <a:latin typeface="Calibri" panose="020F0502020204030204" pitchFamily="34" charset="0"/>
                <a:ea typeface="ＭＳ Ｐゴシック" panose="020B0600070205080204" pitchFamily="34" charset="-128"/>
              </a:defRPr>
            </a:lvl3pPr>
            <a:lvl4pPr marL="1600200" indent="-228600" defTabSz="1022350" eaLnBrk="0" hangingPunct="0">
              <a:defRPr>
                <a:solidFill>
                  <a:schemeClr val="tx1"/>
                </a:solidFill>
                <a:latin typeface="Calibri" panose="020F0502020204030204" pitchFamily="34" charset="0"/>
                <a:ea typeface="ＭＳ Ｐゴシック" panose="020B0600070205080204" pitchFamily="34" charset="-128"/>
              </a:defRPr>
            </a:lvl4pPr>
            <a:lvl5pPr marL="2057400" indent="-228600" defTabSz="1022350" eaLnBrk="0" hangingPunct="0">
              <a:defRPr>
                <a:solidFill>
                  <a:schemeClr val="tx1"/>
                </a:solidFill>
                <a:latin typeface="Calibri" panose="020F0502020204030204" pitchFamily="34" charset="0"/>
                <a:ea typeface="ＭＳ Ｐゴシック" panose="020B0600070205080204" pitchFamily="34" charset="-128"/>
              </a:defRPr>
            </a:lvl5pPr>
            <a:lvl6pPr marL="2514600" indent="-228600" defTabSz="102235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defTabSz="102235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defTabSz="102235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defTabSz="102235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defRPr/>
            </a:pPr>
            <a:r>
              <a:rPr lang="en-US" altLang="en-US" sz="1099">
                <a:solidFill>
                  <a:srgbClr val="FFFFFF"/>
                </a:solidFill>
                <a:cs typeface="Arial" panose="020B0604020202020204" pitchFamily="34" charset="0"/>
              </a:rPr>
              <a:t>© SAP 2012  |  </a:t>
            </a:r>
            <a:fld id="{0D73934B-B3C5-FD4D-8E50-4AD419E4C576}" type="slidenum">
              <a:rPr lang="en-US" altLang="en-US" sz="1099" smtClean="0">
                <a:solidFill>
                  <a:srgbClr val="FFFFFF"/>
                </a:solidFill>
                <a:cs typeface="Arial" panose="020B0604020202020204" pitchFamily="34" charset="0"/>
              </a:rPr>
              <a:pPr>
                <a:defRPr/>
              </a:pPr>
              <a:t>‹#›</a:t>
            </a:fld>
            <a:endParaRPr lang="en-US" altLang="en-US" sz="1099">
              <a:solidFill>
                <a:srgbClr val="FFFFFF"/>
              </a:solidFill>
              <a:cs typeface="Arial" panose="020B0604020202020204" pitchFamily="34" charset="0"/>
            </a:endParaRPr>
          </a:p>
        </p:txBody>
      </p:sp>
      <p:sp>
        <p:nvSpPr>
          <p:cNvPr id="3" name="Content Placeholder 2"/>
          <p:cNvSpPr>
            <a:spLocks noGrp="1"/>
          </p:cNvSpPr>
          <p:nvPr>
            <p:ph idx="1"/>
          </p:nvPr>
        </p:nvSpPr>
        <p:spPr>
          <a:xfrm>
            <a:off x="515146" y="295407"/>
            <a:ext cx="9028111" cy="6111826"/>
          </a:xfrm>
          <a:prstGeom prst="rect">
            <a:avLst/>
          </a:prstGeom>
        </p:spPr>
        <p:txBody>
          <a:bodyPr lIns="0" tIns="51188" rIns="0" bIns="51188"/>
          <a:lstStyle>
            <a:lvl1pPr>
              <a:defRPr sz="2969"/>
            </a:lvl1pPr>
            <a:lvl2pPr>
              <a:defRPr sz="2530"/>
            </a:lvl2pPr>
            <a:lvl3pPr>
              <a:defRPr sz="22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Title 1"/>
          <p:cNvSpPr>
            <a:spLocks noGrp="1"/>
          </p:cNvSpPr>
          <p:nvPr>
            <p:ph type="title"/>
          </p:nvPr>
        </p:nvSpPr>
        <p:spPr>
          <a:xfrm>
            <a:off x="1306386" y="7194478"/>
            <a:ext cx="8633759" cy="456920"/>
          </a:xfrm>
          <a:prstGeom prst="rect">
            <a:avLst/>
          </a:prstGeom>
          <a:effectLst/>
        </p:spPr>
        <p:txBody>
          <a:bodyPr lIns="0" tIns="0" rIns="0" bIns="0"/>
          <a:lstStyle>
            <a:lvl1pPr algn="r">
              <a:defRPr lang="en-US" sz="2969" cap="all" baseline="0" smtClean="0">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969941066"/>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Method &amp; Template Instructions + print">
    <p:spTree>
      <p:nvGrpSpPr>
        <p:cNvPr id="1" name=""/>
        <p:cNvGrpSpPr/>
        <p:nvPr/>
      </p:nvGrpSpPr>
      <p:grpSpPr>
        <a:xfrm>
          <a:off x="0" y="0"/>
          <a:ext cx="0" cy="0"/>
          <a:chOff x="0" y="0"/>
          <a:chExt cx="0" cy="0"/>
        </a:xfrm>
      </p:grpSpPr>
      <p:sp>
        <p:nvSpPr>
          <p:cNvPr id="24" name="Oval 23">
            <a:extLst>
              <a:ext uri="{FF2B5EF4-FFF2-40B4-BE49-F238E27FC236}">
                <a16:creationId xmlns:a16="http://schemas.microsoft.com/office/drawing/2014/main" id="{48A02263-523B-0347-AF1F-FE59ED273FC4}"/>
              </a:ext>
            </a:extLst>
          </p:cNvPr>
          <p:cNvSpPr>
            <a:spLocks noChangeAspect="1"/>
          </p:cNvSpPr>
          <p:nvPr userDrawn="1"/>
        </p:nvSpPr>
        <p:spPr bwMode="gray">
          <a:xfrm>
            <a:off x="457402" y="2332250"/>
            <a:ext cx="456582"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a:ln>
                <a:noFill/>
              </a:ln>
              <a:solidFill>
                <a:schemeClr val="bg1"/>
              </a:solidFill>
              <a:effectLst/>
              <a:uLnTx/>
              <a:uFillTx/>
              <a:ea typeface="Arial Unicode MS" pitchFamily="34" charset="-128"/>
              <a:cs typeface="Arial Unicode MS" pitchFamily="34" charset="-128"/>
            </a:endParaRPr>
          </a:p>
        </p:txBody>
      </p:sp>
      <p:sp>
        <p:nvSpPr>
          <p:cNvPr id="25" name="Oval 24">
            <a:extLst>
              <a:ext uri="{FF2B5EF4-FFF2-40B4-BE49-F238E27FC236}">
                <a16:creationId xmlns:a16="http://schemas.microsoft.com/office/drawing/2014/main" id="{7AA686EE-54C6-4943-96BF-73B0E11A3302}"/>
              </a:ext>
            </a:extLst>
          </p:cNvPr>
          <p:cNvSpPr>
            <a:spLocks noChangeAspect="1"/>
          </p:cNvSpPr>
          <p:nvPr userDrawn="1"/>
        </p:nvSpPr>
        <p:spPr bwMode="gray">
          <a:xfrm>
            <a:off x="457402" y="1638650"/>
            <a:ext cx="456582"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a:ln>
                <a:noFill/>
              </a:ln>
              <a:solidFill>
                <a:schemeClr val="bg1"/>
              </a:solidFill>
              <a:effectLst/>
              <a:uLnTx/>
              <a:uFillTx/>
              <a:ea typeface="Arial Unicode MS" pitchFamily="34" charset="-128"/>
              <a:cs typeface="Arial Unicode MS" pitchFamily="34" charset="-128"/>
            </a:endParaRPr>
          </a:p>
        </p:txBody>
      </p:sp>
      <p:pic>
        <p:nvPicPr>
          <p:cNvPr id="27" name="Picture 26">
            <a:extLst>
              <a:ext uri="{FF2B5EF4-FFF2-40B4-BE49-F238E27FC236}">
                <a16:creationId xmlns:a16="http://schemas.microsoft.com/office/drawing/2014/main" id="{7C4D8F9E-96AF-534B-BAF3-1628954632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787" y="1730450"/>
            <a:ext cx="269930" cy="408000"/>
          </a:xfrm>
          <a:prstGeom prst="rect">
            <a:avLst/>
          </a:prstGeom>
        </p:spPr>
      </p:pic>
      <p:sp>
        <p:nvSpPr>
          <p:cNvPr id="30" name="Oval 29">
            <a:extLst>
              <a:ext uri="{FF2B5EF4-FFF2-40B4-BE49-F238E27FC236}">
                <a16:creationId xmlns:a16="http://schemas.microsoft.com/office/drawing/2014/main" id="{C3CAF73A-D6AC-D548-AB8F-75417E7709FD}"/>
              </a:ext>
            </a:extLst>
          </p:cNvPr>
          <p:cNvSpPr>
            <a:spLocks noChangeAspect="1"/>
          </p:cNvSpPr>
          <p:nvPr userDrawn="1"/>
        </p:nvSpPr>
        <p:spPr bwMode="gray">
          <a:xfrm>
            <a:off x="3102061" y="1444456"/>
            <a:ext cx="427894"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a:ln>
                <a:noFill/>
              </a:ln>
              <a:solidFill>
                <a:schemeClr val="bg1"/>
              </a:solidFill>
              <a:effectLst/>
              <a:uLnTx/>
              <a:uFillTx/>
              <a:ea typeface="Arial Unicode MS" pitchFamily="34" charset="-128"/>
              <a:cs typeface="Arial Unicode MS" pitchFamily="34" charset="-128"/>
            </a:endParaRPr>
          </a:p>
        </p:txBody>
      </p:sp>
      <p:sp>
        <p:nvSpPr>
          <p:cNvPr id="34" name="TextBox 33">
            <a:extLst>
              <a:ext uri="{FF2B5EF4-FFF2-40B4-BE49-F238E27FC236}">
                <a16:creationId xmlns:a16="http://schemas.microsoft.com/office/drawing/2014/main" id="{AAC0F653-5CAD-CB48-8742-707F68203AA4}"/>
              </a:ext>
            </a:extLst>
          </p:cNvPr>
          <p:cNvSpPr txBox="1"/>
          <p:nvPr userDrawn="1"/>
        </p:nvSpPr>
        <p:spPr>
          <a:xfrm>
            <a:off x="3880385" y="1570986"/>
            <a:ext cx="1220518"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a:solidFill>
                  <a:schemeClr val="tx1"/>
                </a:solidFill>
                <a:latin typeface="BentonSans Bold" panose="02000503000000020004" pitchFamily="2" charset="0"/>
                <a:ea typeface="Arial Unicode MS" pitchFamily="34" charset="-128"/>
                <a:cs typeface="Arial Unicode MS" pitchFamily="34" charset="-128"/>
              </a:rPr>
              <a:t>Why &amp; What</a:t>
            </a:r>
          </a:p>
        </p:txBody>
      </p:sp>
      <p:sp>
        <p:nvSpPr>
          <p:cNvPr id="36" name="Oval 35">
            <a:extLst>
              <a:ext uri="{FF2B5EF4-FFF2-40B4-BE49-F238E27FC236}">
                <a16:creationId xmlns:a16="http://schemas.microsoft.com/office/drawing/2014/main" id="{664725A4-6319-D847-BC0E-38A6455A2950}"/>
              </a:ext>
            </a:extLst>
          </p:cNvPr>
          <p:cNvSpPr>
            <a:spLocks noChangeAspect="1"/>
          </p:cNvSpPr>
          <p:nvPr userDrawn="1"/>
        </p:nvSpPr>
        <p:spPr bwMode="gray">
          <a:xfrm>
            <a:off x="5256708" y="1444456"/>
            <a:ext cx="406494"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a:ln>
                <a:noFill/>
              </a:ln>
              <a:solidFill>
                <a:schemeClr val="bg1"/>
              </a:solidFill>
              <a:effectLst/>
              <a:uLnTx/>
              <a:uFillTx/>
              <a:ea typeface="Arial Unicode MS" pitchFamily="34" charset="-128"/>
              <a:cs typeface="Arial Unicode MS" pitchFamily="34" charset="-128"/>
            </a:endParaRPr>
          </a:p>
        </p:txBody>
      </p:sp>
      <p:sp>
        <p:nvSpPr>
          <p:cNvPr id="37" name="TextBox 36">
            <a:extLst>
              <a:ext uri="{FF2B5EF4-FFF2-40B4-BE49-F238E27FC236}">
                <a16:creationId xmlns:a16="http://schemas.microsoft.com/office/drawing/2014/main" id="{7E13CF96-DA56-4D4F-A397-1601337B2D79}"/>
              </a:ext>
            </a:extLst>
          </p:cNvPr>
          <p:cNvSpPr txBox="1"/>
          <p:nvPr userDrawn="1"/>
        </p:nvSpPr>
        <p:spPr>
          <a:xfrm>
            <a:off x="5867181" y="1561253"/>
            <a:ext cx="1224181"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a:solidFill>
                  <a:schemeClr val="tx1"/>
                </a:solidFill>
                <a:latin typeface="BentonSans Bold" panose="02000503000000020004" pitchFamily="2" charset="0"/>
                <a:ea typeface="Arial Unicode MS" pitchFamily="34" charset="-128"/>
                <a:cs typeface="Arial Unicode MS" pitchFamily="34" charset="-128"/>
              </a:rPr>
              <a:t>How to use it</a:t>
            </a:r>
          </a:p>
        </p:txBody>
      </p:sp>
      <p:pic>
        <p:nvPicPr>
          <p:cNvPr id="38" name="Picture 37">
            <a:extLst>
              <a:ext uri="{FF2B5EF4-FFF2-40B4-BE49-F238E27FC236}">
                <a16:creationId xmlns:a16="http://schemas.microsoft.com/office/drawing/2014/main" id="{3604A879-573E-AA4B-95AF-961A2FD0EED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54005" y="1536256"/>
            <a:ext cx="333727" cy="408000"/>
          </a:xfrm>
          <a:prstGeom prst="rect">
            <a:avLst/>
          </a:prstGeom>
        </p:spPr>
      </p:pic>
      <p:pic>
        <p:nvPicPr>
          <p:cNvPr id="39" name="Picture 38">
            <a:extLst>
              <a:ext uri="{FF2B5EF4-FFF2-40B4-BE49-F238E27FC236}">
                <a16:creationId xmlns:a16="http://schemas.microsoft.com/office/drawing/2014/main" id="{10E0C343-7095-2E45-8DEC-049F5916AC6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57865" y="1536256"/>
            <a:ext cx="482968" cy="408000"/>
          </a:xfrm>
          <a:prstGeom prst="rect">
            <a:avLst/>
          </a:prstGeom>
        </p:spPr>
      </p:pic>
      <p:sp>
        <p:nvSpPr>
          <p:cNvPr id="40" name="TextBox 39">
            <a:extLst>
              <a:ext uri="{FF2B5EF4-FFF2-40B4-BE49-F238E27FC236}">
                <a16:creationId xmlns:a16="http://schemas.microsoft.com/office/drawing/2014/main" id="{6621249B-D8F1-6248-A170-2ED22A454418}"/>
              </a:ext>
            </a:extLst>
          </p:cNvPr>
          <p:cNvSpPr txBox="1"/>
          <p:nvPr userDrawn="1"/>
        </p:nvSpPr>
        <p:spPr>
          <a:xfrm>
            <a:off x="8006141" y="1561253"/>
            <a:ext cx="1224181" cy="174343"/>
          </a:xfrm>
          <a:prstGeom prst="rect">
            <a:avLst/>
          </a:prstGeom>
          <a:noFill/>
        </p:spPr>
        <p:txBody>
          <a:bodyPr wrap="square" lIns="0" tIns="0" rIns="0" bIns="0" rtlCol="0">
            <a:spAutoFit/>
          </a:bodyPr>
          <a:lstStyle/>
          <a:p>
            <a:pPr fontAlgn="base">
              <a:spcAft>
                <a:spcPct val="0"/>
              </a:spcAft>
              <a:buClr>
                <a:srgbClr val="F0AB00"/>
              </a:buClr>
              <a:buSzPct val="80000"/>
            </a:pPr>
            <a:r>
              <a:rPr lang="en-US" sz="1133" b="1" kern="0">
                <a:solidFill>
                  <a:schemeClr val="tx1"/>
                </a:solidFill>
                <a:latin typeface="BentonSans Bold" panose="02000503000000020004" pitchFamily="2" charset="0"/>
                <a:ea typeface="Arial Unicode MS" pitchFamily="34" charset="-128"/>
                <a:cs typeface="Arial Unicode MS" pitchFamily="34" charset="-128"/>
              </a:rPr>
              <a:t>Tips &amp; Tricks</a:t>
            </a:r>
          </a:p>
        </p:txBody>
      </p:sp>
      <p:sp>
        <p:nvSpPr>
          <p:cNvPr id="41" name="Oval 40">
            <a:extLst>
              <a:ext uri="{FF2B5EF4-FFF2-40B4-BE49-F238E27FC236}">
                <a16:creationId xmlns:a16="http://schemas.microsoft.com/office/drawing/2014/main" id="{3D693E58-3140-624E-BDA1-6E9BC8A10E72}"/>
              </a:ext>
            </a:extLst>
          </p:cNvPr>
          <p:cNvSpPr>
            <a:spLocks noChangeAspect="1"/>
          </p:cNvSpPr>
          <p:nvPr userDrawn="1"/>
        </p:nvSpPr>
        <p:spPr bwMode="gray">
          <a:xfrm>
            <a:off x="7358877" y="1441200"/>
            <a:ext cx="449966" cy="408000"/>
          </a:xfrm>
          <a:prstGeom prst="ellipse">
            <a:avLst/>
          </a:prstGeom>
          <a:solidFill>
            <a:schemeClr val="accent1"/>
          </a:solidFill>
          <a:ln w="6350" algn="ctr">
            <a:noFill/>
            <a:miter lim="800000"/>
            <a:headEnd/>
            <a:tailEnd/>
          </a:ln>
        </p:spPr>
        <p:txBody>
          <a:bodyPr wrap="none" lIns="0" tIns="0" rIns="0" bIns="0" rtlCol="0" anchor="ctr"/>
          <a:lstStyle/>
          <a:p>
            <a:pPr marR="0" defTabSz="1036290" eaLnBrk="1" fontAlgn="base" latinLnBrk="0" hangingPunct="1">
              <a:lnSpc>
                <a:spcPct val="100000"/>
              </a:lnSpc>
              <a:spcAft>
                <a:spcPct val="0"/>
              </a:spcAft>
              <a:buClr>
                <a:srgbClr val="F0AB00"/>
              </a:buClr>
              <a:buSzPct val="80000"/>
              <a:tabLst/>
            </a:pPr>
            <a:endParaRPr kumimoji="0" lang="en-US" sz="1360" b="1" i="0" u="none" strike="noStrike" kern="0" cap="none" spc="0" normalizeH="0" baseline="0" noProof="0">
              <a:ln>
                <a:noFill/>
              </a:ln>
              <a:solidFill>
                <a:schemeClr val="bg1"/>
              </a:solidFill>
              <a:effectLst/>
              <a:uLnTx/>
              <a:uFillTx/>
              <a:ea typeface="Arial Unicode MS" pitchFamily="34" charset="-128"/>
              <a:cs typeface="Arial Unicode MS" pitchFamily="34" charset="-128"/>
            </a:endParaRPr>
          </a:p>
        </p:txBody>
      </p:sp>
      <p:pic>
        <p:nvPicPr>
          <p:cNvPr id="42" name="Picture 41">
            <a:extLst>
              <a:ext uri="{FF2B5EF4-FFF2-40B4-BE49-F238E27FC236}">
                <a16:creationId xmlns:a16="http://schemas.microsoft.com/office/drawing/2014/main" id="{5F0E9CE1-502B-B947-94F3-B6753E9A037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85385" y="1531596"/>
            <a:ext cx="503096" cy="408000"/>
          </a:xfrm>
          <a:prstGeom prst="rect">
            <a:avLst/>
          </a:prstGeom>
        </p:spPr>
      </p:pic>
      <p:sp>
        <p:nvSpPr>
          <p:cNvPr id="44" name="Text Placeholder 6">
            <a:extLst>
              <a:ext uri="{FF2B5EF4-FFF2-40B4-BE49-F238E27FC236}">
                <a16:creationId xmlns:a16="http://schemas.microsoft.com/office/drawing/2014/main" id="{0049AFA4-A5AE-1041-8858-69B95CC7BDC5}"/>
              </a:ext>
            </a:extLst>
          </p:cNvPr>
          <p:cNvSpPr txBox="1">
            <a:spLocks/>
          </p:cNvSpPr>
          <p:nvPr userDrawn="1"/>
        </p:nvSpPr>
        <p:spPr bwMode="gray">
          <a:xfrm>
            <a:off x="1121828" y="1735596"/>
            <a:ext cx="1276768" cy="266676"/>
          </a:xfrm>
          <a:prstGeom prst="rect">
            <a:avLst/>
          </a:prstGeom>
        </p:spPr>
        <p:txBody>
          <a:bodyPr wrap="square">
            <a:spAutoFit/>
          </a:bodyPr>
          <a:lstStyle>
            <a:lvl1pPr marL="0" indent="0" algn="l" defTabSz="1233663" rtl="0" eaLnBrk="1" latinLnBrk="0" hangingPunct="1">
              <a:spcBef>
                <a:spcPts val="0"/>
              </a:spcBef>
              <a:buClr>
                <a:schemeClr val="accent1"/>
              </a:buClr>
              <a:buSzPct val="80000"/>
              <a:buFontTx/>
              <a:buNone/>
              <a:defRPr sz="1133" b="0" kern="1200">
                <a:solidFill>
                  <a:schemeClr val="tx1"/>
                </a:solidFill>
                <a:latin typeface="+mn-lt"/>
                <a:ea typeface="+mn-ea"/>
                <a:cs typeface="+mn-cs"/>
              </a:defRPr>
            </a:lvl1pPr>
            <a:lvl2pPr marL="203953" indent="-203953" algn="l" defTabSz="1233663" rtl="0" eaLnBrk="1" latinLnBrk="0" hangingPunct="1">
              <a:spcBef>
                <a:spcPts val="680"/>
              </a:spcBef>
              <a:buClr>
                <a:schemeClr val="accent1"/>
              </a:buClr>
              <a:buSzPct val="100000"/>
              <a:buFont typeface="Wingdings" pitchFamily="2" charset="2"/>
              <a:buChar char="§"/>
              <a:defRPr sz="2040" kern="1200">
                <a:solidFill>
                  <a:schemeClr val="tx1"/>
                </a:solidFill>
                <a:latin typeface="+mn-lt"/>
                <a:ea typeface="+mn-ea"/>
                <a:cs typeface="+mn-cs"/>
              </a:defRPr>
            </a:lvl2pPr>
            <a:lvl3pPr marL="406600" indent="-203300" algn="l" defTabSz="1233663" rtl="0" eaLnBrk="1" latinLnBrk="0" hangingPunct="1">
              <a:spcBef>
                <a:spcPts val="340"/>
              </a:spcBef>
              <a:buClr>
                <a:schemeClr val="tx1"/>
              </a:buClr>
              <a:buSzPct val="100000"/>
              <a:buFont typeface="Arial" panose="020B0604020202020204" pitchFamily="34" charset="0"/>
              <a:buChar char="–"/>
              <a:defRPr lang="en-US" sz="2040" kern="1200" noProof="0" dirty="0" smtClean="0">
                <a:solidFill>
                  <a:schemeClr val="tx1"/>
                </a:solidFill>
                <a:latin typeface="+mn-lt"/>
                <a:ea typeface="+mn-ea"/>
                <a:cs typeface="+mn-cs"/>
              </a:defRPr>
            </a:lvl3pPr>
            <a:lvl4pPr marL="611860" indent="-203953" algn="l" defTabSz="1233663" rtl="0" eaLnBrk="1" latinLnBrk="0" hangingPunct="1">
              <a:spcBef>
                <a:spcPts val="340"/>
              </a:spcBef>
              <a:buClr>
                <a:schemeClr val="tx1"/>
              </a:buClr>
              <a:buSzPct val="120000"/>
              <a:buFont typeface="Arial" pitchFamily="34" charset="0"/>
              <a:buChar char="▫"/>
              <a:defRPr sz="1813" kern="1200">
                <a:solidFill>
                  <a:schemeClr val="tx1"/>
                </a:solidFill>
                <a:latin typeface="+mn-lt"/>
                <a:ea typeface="+mn-ea"/>
                <a:cs typeface="+mn-cs"/>
              </a:defRPr>
            </a:lvl4pPr>
            <a:lvl5pPr marL="815813" indent="-203953" algn="l" defTabSz="1233663" rtl="0" eaLnBrk="1" latinLnBrk="0" hangingPunct="1">
              <a:spcBef>
                <a:spcPts val="113"/>
              </a:spcBef>
              <a:buClr>
                <a:schemeClr val="tx1"/>
              </a:buClr>
              <a:buSzPct val="100000"/>
              <a:buFont typeface="Symbol" panose="05050102010706020507" pitchFamily="18" charset="2"/>
              <a:buChar char="-"/>
              <a:defRPr sz="1587" kern="1200" baseline="0">
                <a:solidFill>
                  <a:schemeClr val="tx1"/>
                </a:solidFill>
                <a:latin typeface="+mn-lt"/>
                <a:ea typeface="+mn-ea"/>
                <a:cs typeface="+mn-cs"/>
              </a:defRPr>
            </a:lvl5pPr>
            <a:lvl6pPr marL="3392573"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09405"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26236"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43069"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9pPr>
          </a:lstStyle>
          <a:p>
            <a:r>
              <a:rPr lang="en-US">
                <a:latin typeface="BentonSans Regular" panose="02000503000000020004" pitchFamily="2" charset="0"/>
              </a:rPr>
              <a:t>Duration</a:t>
            </a:r>
          </a:p>
        </p:txBody>
      </p:sp>
      <p:sp>
        <p:nvSpPr>
          <p:cNvPr id="45" name="Text Placeholder 6">
            <a:extLst>
              <a:ext uri="{FF2B5EF4-FFF2-40B4-BE49-F238E27FC236}">
                <a16:creationId xmlns:a16="http://schemas.microsoft.com/office/drawing/2014/main" id="{82A37D49-E99F-264B-8DC8-C5E10F3E9C3B}"/>
              </a:ext>
            </a:extLst>
          </p:cNvPr>
          <p:cNvSpPr txBox="1">
            <a:spLocks/>
          </p:cNvSpPr>
          <p:nvPr userDrawn="1"/>
        </p:nvSpPr>
        <p:spPr bwMode="gray">
          <a:xfrm>
            <a:off x="1121827" y="2429196"/>
            <a:ext cx="1781153" cy="266676"/>
          </a:xfrm>
          <a:prstGeom prst="rect">
            <a:avLst/>
          </a:prstGeom>
        </p:spPr>
        <p:txBody>
          <a:bodyPr wrap="square">
            <a:spAutoFit/>
          </a:bodyPr>
          <a:lstStyle>
            <a:lvl1pPr marL="0" indent="0" algn="l" defTabSz="1233663" rtl="0" eaLnBrk="1" latinLnBrk="0" hangingPunct="1">
              <a:spcBef>
                <a:spcPts val="0"/>
              </a:spcBef>
              <a:buClr>
                <a:schemeClr val="accent1"/>
              </a:buClr>
              <a:buSzPct val="80000"/>
              <a:buFontTx/>
              <a:buNone/>
              <a:defRPr sz="1133" b="0" kern="1200">
                <a:solidFill>
                  <a:schemeClr val="tx1"/>
                </a:solidFill>
                <a:latin typeface="+mn-lt"/>
                <a:ea typeface="+mn-ea"/>
                <a:cs typeface="+mn-cs"/>
              </a:defRPr>
            </a:lvl1pPr>
            <a:lvl2pPr marL="203953" indent="-203953" algn="l" defTabSz="1233663" rtl="0" eaLnBrk="1" latinLnBrk="0" hangingPunct="1">
              <a:spcBef>
                <a:spcPts val="680"/>
              </a:spcBef>
              <a:buClr>
                <a:schemeClr val="accent1"/>
              </a:buClr>
              <a:buSzPct val="100000"/>
              <a:buFont typeface="Wingdings" pitchFamily="2" charset="2"/>
              <a:buChar char="§"/>
              <a:defRPr sz="2040" kern="1200">
                <a:solidFill>
                  <a:schemeClr val="tx1"/>
                </a:solidFill>
                <a:latin typeface="+mn-lt"/>
                <a:ea typeface="+mn-ea"/>
                <a:cs typeface="+mn-cs"/>
              </a:defRPr>
            </a:lvl2pPr>
            <a:lvl3pPr marL="406600" indent="-203300" algn="l" defTabSz="1233663" rtl="0" eaLnBrk="1" latinLnBrk="0" hangingPunct="1">
              <a:spcBef>
                <a:spcPts val="340"/>
              </a:spcBef>
              <a:buClr>
                <a:schemeClr val="tx1"/>
              </a:buClr>
              <a:buSzPct val="100000"/>
              <a:buFont typeface="Arial" panose="020B0604020202020204" pitchFamily="34" charset="0"/>
              <a:buChar char="–"/>
              <a:defRPr lang="en-US" sz="2040" kern="1200" noProof="0" dirty="0" smtClean="0">
                <a:solidFill>
                  <a:schemeClr val="tx1"/>
                </a:solidFill>
                <a:latin typeface="+mn-lt"/>
                <a:ea typeface="+mn-ea"/>
                <a:cs typeface="+mn-cs"/>
              </a:defRPr>
            </a:lvl3pPr>
            <a:lvl4pPr marL="611860" indent="-203953" algn="l" defTabSz="1233663" rtl="0" eaLnBrk="1" latinLnBrk="0" hangingPunct="1">
              <a:spcBef>
                <a:spcPts val="340"/>
              </a:spcBef>
              <a:buClr>
                <a:schemeClr val="tx1"/>
              </a:buClr>
              <a:buSzPct val="120000"/>
              <a:buFont typeface="Arial" pitchFamily="34" charset="0"/>
              <a:buChar char="▫"/>
              <a:defRPr sz="1813" kern="1200">
                <a:solidFill>
                  <a:schemeClr val="tx1"/>
                </a:solidFill>
                <a:latin typeface="+mn-lt"/>
                <a:ea typeface="+mn-ea"/>
                <a:cs typeface="+mn-cs"/>
              </a:defRPr>
            </a:lvl4pPr>
            <a:lvl5pPr marL="815813" indent="-203953" algn="l" defTabSz="1233663" rtl="0" eaLnBrk="1" latinLnBrk="0" hangingPunct="1">
              <a:spcBef>
                <a:spcPts val="113"/>
              </a:spcBef>
              <a:buClr>
                <a:schemeClr val="tx1"/>
              </a:buClr>
              <a:buSzPct val="100000"/>
              <a:buFont typeface="Symbol" panose="05050102010706020507" pitchFamily="18" charset="2"/>
              <a:buChar char="-"/>
              <a:defRPr sz="1587" kern="1200" baseline="0">
                <a:solidFill>
                  <a:schemeClr val="tx1"/>
                </a:solidFill>
                <a:latin typeface="+mn-lt"/>
                <a:ea typeface="+mn-ea"/>
                <a:cs typeface="+mn-cs"/>
              </a:defRPr>
            </a:lvl5pPr>
            <a:lvl6pPr marL="3392573"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6pPr>
            <a:lvl7pPr marL="4009405"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7pPr>
            <a:lvl8pPr marL="4626236"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8pPr>
            <a:lvl9pPr marL="5243069" indent="-308416" algn="l" defTabSz="1233663" rtl="0" eaLnBrk="1" latinLnBrk="0" hangingPunct="1">
              <a:spcBef>
                <a:spcPct val="20000"/>
              </a:spcBef>
              <a:buFont typeface="Arial" pitchFamily="34" charset="0"/>
              <a:buChar char="•"/>
              <a:defRPr sz="2720" kern="1200">
                <a:solidFill>
                  <a:schemeClr val="tx1"/>
                </a:solidFill>
                <a:latin typeface="+mn-lt"/>
                <a:ea typeface="+mn-ea"/>
                <a:cs typeface="+mn-cs"/>
              </a:defRPr>
            </a:lvl9pPr>
          </a:lstStyle>
          <a:p>
            <a:r>
              <a:rPr lang="en-US" dirty="0">
                <a:latin typeface="BentonSans Regular" panose="02000503000000020004" pitchFamily="2" charset="0"/>
              </a:rPr>
              <a:t>Input</a:t>
            </a:r>
          </a:p>
        </p:txBody>
      </p:sp>
      <p:pic>
        <p:nvPicPr>
          <p:cNvPr id="17" name="Picture 16">
            <a:extLst>
              <a:ext uri="{FF2B5EF4-FFF2-40B4-BE49-F238E27FC236}">
                <a16:creationId xmlns:a16="http://schemas.microsoft.com/office/drawing/2014/main" id="{6A13ABA5-D527-D84B-86B2-52D38005E64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rot="20918847">
            <a:off x="617868" y="2406418"/>
            <a:ext cx="443767" cy="293022"/>
          </a:xfrm>
          <a:prstGeom prst="rect">
            <a:avLst/>
          </a:prstGeom>
        </p:spPr>
      </p:pic>
    </p:spTree>
    <p:extLst>
      <p:ext uri="{BB962C8B-B14F-4D97-AF65-F5344CB8AC3E}">
        <p14:creationId xmlns:p14="http://schemas.microsoft.com/office/powerpoint/2010/main" val="3483166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218193949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68782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13830"/>
            <a:ext cx="9225388" cy="2606804"/>
          </a:xfrm>
          <a:prstGeom prst="rect">
            <a:avLst/>
          </a:prstGeom>
          <a:noFill/>
        </p:spPr>
        <p:txBody>
          <a:bodyPr wrap="square" lIns="0" tIns="0" rIns="0" bIns="0" rtlCol="0">
            <a:spAutoFit/>
          </a:bodyPr>
          <a:lstStyle/>
          <a:p>
            <a:pPr>
              <a:spcBef>
                <a:spcPts val="990"/>
              </a:spcBef>
            </a:pPr>
            <a:r>
              <a:rPr lang="en-US" sz="907"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dirty="0">
                <a:solidFill>
                  <a:schemeClr val="tx1"/>
                </a:solidFill>
                <a:latin typeface="Arial"/>
                <a:ea typeface="Arial Unicode MS" panose="020B0604020202020204" pitchFamily="34" charset="-128"/>
                <a:cs typeface="+mn-cs"/>
              </a:rPr>
            </a:br>
            <a:r>
              <a:rPr lang="en-US" sz="907"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dirty="0">
                <a:solidFill>
                  <a:schemeClr val="tx1"/>
                </a:solidFill>
                <a:latin typeface="Arial"/>
                <a:ea typeface="Arial Unicode MS" panose="020B0604020202020204" pitchFamily="34" charset="-128"/>
                <a:cs typeface="+mn-cs"/>
              </a:rPr>
            </a:br>
            <a:r>
              <a:rPr lang="en-US" sz="907"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dirty="0">
                <a:solidFill>
                  <a:schemeClr val="tx1"/>
                </a:solidFill>
                <a:latin typeface="Arial"/>
                <a:ea typeface="Arial Unicode MS" panose="020B0604020202020204" pitchFamily="34" charset="-128"/>
                <a:cs typeface="+mn-cs"/>
              </a:rPr>
            </a:br>
            <a:r>
              <a:rPr lang="en-US" sz="907"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dirty="0">
                <a:solidFill>
                  <a:schemeClr val="tx1"/>
                </a:solidFill>
                <a:latin typeface="Arial"/>
                <a:ea typeface="Arial Unicode MS" panose="020B0604020202020204" pitchFamily="34" charset="-128"/>
                <a:cs typeface="+mn-cs"/>
              </a:rPr>
            </a:br>
            <a:r>
              <a:rPr lang="en-US" sz="907"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dirty="0">
                <a:solidFill>
                  <a:schemeClr val="tx1"/>
                </a:solidFill>
                <a:latin typeface="Arial"/>
                <a:ea typeface="Arial Unicode MS" panose="020B0604020202020204" pitchFamily="34" charset="-128"/>
                <a:cs typeface="+mn-cs"/>
              </a:rPr>
            </a:br>
            <a:r>
              <a:rPr lang="en-US" sz="907" kern="1200" dirty="0">
                <a:solidFill>
                  <a:schemeClr val="tx1"/>
                </a:solidFill>
                <a:latin typeface="Arial"/>
                <a:ea typeface="Arial Unicode MS" panose="020B0604020202020204" pitchFamily="34" charset="-128"/>
                <a:cs typeface="+mn-cs"/>
              </a:rPr>
              <a:t>See </a:t>
            </a:r>
            <a:r>
              <a:rPr lang="en-US" sz="907" kern="1200" dirty="0">
                <a:solidFill>
                  <a:schemeClr val="tx2"/>
                </a:solidFill>
                <a:latin typeface="Arial"/>
                <a:ea typeface="Arial Unicode MS" panose="020B0604020202020204" pitchFamily="34" charset="-128"/>
                <a:cs typeface="+mn-cs"/>
                <a:hlinkClick r:id="rId2"/>
              </a:rPr>
              <a:t>http://global.sap.com/corporate-en/legal/copyright/index.epx</a:t>
            </a:r>
            <a:r>
              <a:rPr lang="en-US" sz="907" kern="1200" dirty="0">
                <a:solidFill>
                  <a:schemeClr val="tx2"/>
                </a:solidFill>
                <a:latin typeface="Arial"/>
                <a:ea typeface="Arial Unicode MS" panose="020B0604020202020204" pitchFamily="34" charset="-128"/>
                <a:cs typeface="+mn-cs"/>
              </a:rPr>
              <a:t> </a:t>
            </a:r>
            <a:r>
              <a:rPr lang="en-US" sz="907"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393642"/>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2019 SAP SE or an SAP affiliate company. All rights reserved.</a:t>
            </a:r>
          </a:p>
        </p:txBody>
      </p:sp>
    </p:spTree>
    <p:extLst>
      <p:ext uri="{BB962C8B-B14F-4D97-AF65-F5344CB8AC3E}">
        <p14:creationId xmlns:p14="http://schemas.microsoft.com/office/powerpoint/2010/main" val="456030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thod &amp; Templat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3160916" y="940316"/>
            <a:ext cx="6481214"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val="218713049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sp>
        <p:nvSpPr>
          <p:cNvPr id="6" name="Slide number">
            <a:extLst>
              <a:ext uri="{FF2B5EF4-FFF2-40B4-BE49-F238E27FC236}">
                <a16:creationId xmlns:a16="http://schemas.microsoft.com/office/drawing/2014/main" id="{4A31189E-3FEB-0B4F-AC79-0A097A778B18}"/>
              </a:ext>
            </a:extLst>
          </p:cNvPr>
          <p:cNvSpPr txBox="1"/>
          <p:nvPr userDrawn="1"/>
        </p:nvSpPr>
        <p:spPr bwMode="black">
          <a:xfrm>
            <a:off x="9485038" y="7408318"/>
            <a:ext cx="157095" cy="15388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1000" noProof="0" smtClean="0"/>
              <a:pPr marL="0" lvl="0" indent="0" algn="r">
                <a:buNone/>
              </a:pPr>
              <a:t>‹#›</a:t>
            </a:fld>
            <a:endParaRPr lang="en-US" sz="1000" noProof="0" dirty="0"/>
          </a:p>
        </p:txBody>
      </p:sp>
      <p:sp>
        <p:nvSpPr>
          <p:cNvPr id="7" name="Copyright">
            <a:extLst>
              <a:ext uri="{FF2B5EF4-FFF2-40B4-BE49-F238E27FC236}">
                <a16:creationId xmlns:a16="http://schemas.microsoft.com/office/drawing/2014/main" id="{8EB0AA17-F488-EE46-BE41-706F0A08AC1C}"/>
              </a:ext>
            </a:extLst>
          </p:cNvPr>
          <p:cNvSpPr txBox="1"/>
          <p:nvPr userDrawn="1"/>
        </p:nvSpPr>
        <p:spPr bwMode="black">
          <a:xfrm>
            <a:off x="415693" y="7407307"/>
            <a:ext cx="3752895" cy="138499"/>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900" noProof="0" dirty="0">
                <a:solidFill>
                  <a:schemeClr val="tx1"/>
                </a:solidFill>
              </a:rPr>
              <a:t>2021 SAP SE or an SAP affiliate company. All rights reserved.</a:t>
            </a:r>
            <a:endParaRPr kumimoji="0" lang="en-US" sz="900" b="0" i="0" u="none" kern="0" baseline="0" dirty="0">
              <a:solidFill>
                <a:schemeClr val="tx1"/>
              </a:solidFill>
              <a:latin typeface="Arial"/>
              <a:ea typeface="Arial Unicode MS"/>
              <a:cs typeface="Arial Unicode MS" pitchFamily="34" charset="-128"/>
              <a:sym typeface="Arial"/>
            </a:endParaRPr>
          </a:p>
        </p:txBody>
      </p:sp>
      <p:pic>
        <p:nvPicPr>
          <p:cNvPr id="8" name="Picture 7">
            <a:extLst>
              <a:ext uri="{FF2B5EF4-FFF2-40B4-BE49-F238E27FC236}">
                <a16:creationId xmlns:a16="http://schemas.microsoft.com/office/drawing/2014/main" id="{FB17CBDC-D3F7-584B-BF45-1A530CB57833}"/>
              </a:ext>
            </a:extLst>
          </p:cNvPr>
          <p:cNvPicPr>
            <a:picLocks noChangeAspect="1"/>
          </p:cNvPicPr>
          <p:nvPr userDrawn="1"/>
        </p:nvPicPr>
        <p:blipFill>
          <a:blip r:embed="rId14"/>
          <a:stretch>
            <a:fillRect/>
          </a:stretch>
        </p:blipFill>
        <p:spPr>
          <a:xfrm>
            <a:off x="323095" y="189282"/>
            <a:ext cx="1240961" cy="273705"/>
          </a:xfrm>
          <a:prstGeom prst="rect">
            <a:avLst/>
          </a:prstGeom>
        </p:spPr>
      </p:pic>
    </p:spTree>
    <p:extLst>
      <p:ext uri="{BB962C8B-B14F-4D97-AF65-F5344CB8AC3E}">
        <p14:creationId xmlns:p14="http://schemas.microsoft.com/office/powerpoint/2010/main" val="1129393582"/>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6" Type="http://schemas.openxmlformats.org/officeDocument/2006/relationships/image" Target="../media/image24.tiff"/><Relationship Id="rId1" Type="http://schemas.openxmlformats.org/officeDocument/2006/relationships/slideLayout" Target="../slideLayouts/slideLayout9.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pPr marL="0" marR="0" lvl="0" indent="0" algn="l" defTabSz="897843"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a:ln>
                  <a:noFill/>
                </a:ln>
                <a:solidFill>
                  <a:srgbClr val="000000"/>
                </a:solidFill>
                <a:effectLst/>
                <a:uLnTx/>
                <a:uFillTx/>
                <a:latin typeface="Arial"/>
                <a:ea typeface="+mj-ea"/>
                <a:cs typeface="+mj-cs"/>
              </a:rPr>
              <a:t>Solution Realization Diagram</a:t>
            </a:r>
            <a:br>
              <a:rPr kumimoji="0" lang="en-US" sz="3000" b="1" i="0" u="none" strike="noStrike" kern="1200" cap="none" spc="0" normalizeH="0" baseline="0" noProof="0" dirty="0">
                <a:ln>
                  <a:noFill/>
                </a:ln>
                <a:solidFill>
                  <a:srgbClr val="000000"/>
                </a:solidFill>
                <a:effectLst/>
                <a:uLnTx/>
                <a:uFillTx/>
                <a:latin typeface="Arial"/>
                <a:ea typeface="+mj-ea"/>
                <a:cs typeface="+mj-cs"/>
              </a:rPr>
            </a:br>
            <a:r>
              <a:rPr kumimoji="0" lang="en-US" sz="3000" b="1" i="0" u="none" strike="noStrike" kern="1200" cap="none" spc="0" normalizeH="0" baseline="0" noProof="0" dirty="0">
                <a:ln>
                  <a:noFill/>
                </a:ln>
                <a:solidFill>
                  <a:srgbClr val="F0AB00"/>
                </a:solidFill>
                <a:effectLst/>
                <a:uLnTx/>
                <a:uFillTx/>
                <a:latin typeface="Arial"/>
                <a:ea typeface="+mj-ea"/>
                <a:cs typeface="+mj-cs"/>
              </a:rPr>
              <a:t>Example</a:t>
            </a:r>
          </a:p>
        </p:txBody>
      </p:sp>
      <p:sp>
        <p:nvSpPr>
          <p:cNvPr id="3" name="Rechteck 89">
            <a:extLst>
              <a:ext uri="{FF2B5EF4-FFF2-40B4-BE49-F238E27FC236}">
                <a16:creationId xmlns:a16="http://schemas.microsoft.com/office/drawing/2014/main" id="{194C6223-440C-AA46-98C4-4EECA231003E}"/>
              </a:ext>
            </a:extLst>
          </p:cNvPr>
          <p:cNvSpPr/>
          <p:nvPr/>
        </p:nvSpPr>
        <p:spPr bwMode="gray">
          <a:xfrm>
            <a:off x="7651977" y="2255954"/>
            <a:ext cx="2086318" cy="1464528"/>
          </a:xfrm>
          <a:prstGeom prst="rect">
            <a:avLst/>
          </a:prstGeom>
          <a:solidFill>
            <a:schemeClr val="bg1">
              <a:lumMod val="95000"/>
            </a:schemeClr>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endParaRPr kumimoji="0" lang="de-DE" sz="1400" b="0" i="0" u="none" strike="noStrike" kern="0" cap="none" spc="0" normalizeH="0" baseline="0" noProof="0" err="1">
              <a:ln>
                <a:noFill/>
              </a:ln>
              <a:solidFill>
                <a:srgbClr val="000000"/>
              </a:solidFill>
              <a:effectLst/>
              <a:uLnTx/>
              <a:uFillTx/>
              <a:latin typeface="Arial"/>
              <a:ea typeface="Arial Unicode MS" pitchFamily="34" charset="-128"/>
              <a:cs typeface="Arial Unicode MS" pitchFamily="34" charset="-128"/>
            </a:endParaRPr>
          </a:p>
        </p:txBody>
      </p:sp>
      <p:sp>
        <p:nvSpPr>
          <p:cNvPr id="4" name="Rechteck 9">
            <a:extLst>
              <a:ext uri="{FF2B5EF4-FFF2-40B4-BE49-F238E27FC236}">
                <a16:creationId xmlns:a16="http://schemas.microsoft.com/office/drawing/2014/main" id="{03488A14-6130-2F4C-B046-15DB38A9EFBB}"/>
              </a:ext>
            </a:extLst>
          </p:cNvPr>
          <p:cNvSpPr/>
          <p:nvPr/>
        </p:nvSpPr>
        <p:spPr>
          <a:xfrm>
            <a:off x="3103454" y="3214397"/>
            <a:ext cx="3358153" cy="1937904"/>
          </a:xfrm>
          <a:prstGeom prst="rect">
            <a:avLst/>
          </a:prstGeom>
          <a:noFill/>
          <a:ln w="19050" cap="rnd">
            <a:solidFill>
              <a:srgbClr val="0092D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lumMod val="65000"/>
                    <a:lumOff val="35000"/>
                  </a:srgbClr>
                </a:solidFill>
                <a:effectLst/>
                <a:uLnTx/>
                <a:uFillTx/>
                <a:latin typeface="Arial"/>
                <a:ea typeface="+mn-ea"/>
                <a:cs typeface="+mn-cs"/>
              </a:rPr>
              <a:t>Review &amp; Approve Application</a:t>
            </a:r>
          </a:p>
          <a:p>
            <a:pPr marL="0" marR="0" lvl="0" indent="0" algn="l" defTabSz="1088776"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000000">
                  <a:lumMod val="65000"/>
                  <a:lumOff val="35000"/>
                </a:srgbClr>
              </a:solidFill>
              <a:effectLst/>
              <a:uLnTx/>
              <a:uFillTx/>
              <a:latin typeface="Arial"/>
              <a:ea typeface="+mn-ea"/>
              <a:cs typeface="+mn-cs"/>
            </a:endParaRPr>
          </a:p>
        </p:txBody>
      </p:sp>
      <p:cxnSp>
        <p:nvCxnSpPr>
          <p:cNvPr id="5" name="Straight Arrow Connector 38">
            <a:extLst>
              <a:ext uri="{FF2B5EF4-FFF2-40B4-BE49-F238E27FC236}">
                <a16:creationId xmlns:a16="http://schemas.microsoft.com/office/drawing/2014/main" id="{900DB88F-FF91-244A-9D9D-FBB7C80E3252}"/>
              </a:ext>
            </a:extLst>
          </p:cNvPr>
          <p:cNvCxnSpPr>
            <a:cxnSpLocks/>
          </p:cNvCxnSpPr>
          <p:nvPr/>
        </p:nvCxnSpPr>
        <p:spPr>
          <a:xfrm>
            <a:off x="9032964" y="4602489"/>
            <a:ext cx="175407" cy="0"/>
          </a:xfrm>
          <a:prstGeom prst="straightConnector1">
            <a:avLst/>
          </a:prstGeom>
          <a:ln w="19050" cap="rnd" cmpd="sng">
            <a:solidFill>
              <a:schemeClr val="tx1">
                <a:lumMod val="65000"/>
                <a:lumOff val="35000"/>
              </a:schemeClr>
            </a:solidFill>
            <a:prstDash val="sysDash"/>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hteck 9">
            <a:extLst>
              <a:ext uri="{FF2B5EF4-FFF2-40B4-BE49-F238E27FC236}">
                <a16:creationId xmlns:a16="http://schemas.microsoft.com/office/drawing/2014/main" id="{DB5B38E8-7A89-5E42-B4C9-195E6B32118E}"/>
              </a:ext>
            </a:extLst>
          </p:cNvPr>
          <p:cNvSpPr/>
          <p:nvPr/>
        </p:nvSpPr>
        <p:spPr>
          <a:xfrm>
            <a:off x="7720907" y="3848826"/>
            <a:ext cx="2072776" cy="2710918"/>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lumMod val="65000"/>
                    <a:lumOff val="35000"/>
                  </a:srgbClr>
                </a:solidFill>
                <a:effectLst/>
                <a:uLnTx/>
                <a:uFillTx/>
                <a:latin typeface="Arial"/>
                <a:ea typeface="+mn-ea"/>
                <a:cs typeface="+mn-cs"/>
              </a:rPr>
              <a:t>Rocket Chips </a:t>
            </a:r>
            <a:br>
              <a:rPr kumimoji="0" lang="en-US" sz="1100" b="1" i="0" u="none" strike="noStrike" kern="1200" cap="none" spc="0" normalizeH="0" baseline="0" noProof="0">
                <a:ln>
                  <a:noFill/>
                </a:ln>
                <a:solidFill>
                  <a:srgbClr val="000000">
                    <a:lumMod val="65000"/>
                    <a:lumOff val="35000"/>
                  </a:srgbClr>
                </a:solidFill>
                <a:effectLst/>
                <a:uLnTx/>
                <a:uFillTx/>
                <a:latin typeface="Arial"/>
                <a:ea typeface="+mn-ea"/>
                <a:cs typeface="+mn-cs"/>
              </a:rPr>
            </a:br>
            <a:r>
              <a:rPr kumimoji="0" lang="en-US" sz="1100" b="1" i="0" u="none" strike="noStrike" kern="1200" cap="none" spc="0" normalizeH="0" baseline="0" noProof="0">
                <a:ln>
                  <a:noFill/>
                </a:ln>
                <a:solidFill>
                  <a:srgbClr val="000000">
                    <a:lumMod val="65000"/>
                    <a:lumOff val="35000"/>
                  </a:srgbClr>
                </a:solidFill>
                <a:effectLst/>
                <a:uLnTx/>
                <a:uFillTx/>
                <a:latin typeface="Arial"/>
                <a:ea typeface="+mn-ea"/>
                <a:cs typeface="+mn-cs"/>
              </a:rPr>
              <a:t>Data Center </a:t>
            </a:r>
            <a:br>
              <a:rPr kumimoji="0" lang="en-US" sz="1100" b="1" i="0" u="none" strike="noStrike" kern="1200" cap="none" spc="0" normalizeH="0" baseline="0" noProof="0">
                <a:ln>
                  <a:noFill/>
                </a:ln>
                <a:solidFill>
                  <a:srgbClr val="000000">
                    <a:lumMod val="65000"/>
                    <a:lumOff val="35000"/>
                  </a:srgbClr>
                </a:solidFill>
                <a:effectLst/>
                <a:uLnTx/>
                <a:uFillTx/>
                <a:latin typeface="Arial"/>
                <a:ea typeface="+mn-ea"/>
                <a:cs typeface="+mn-cs"/>
              </a:rPr>
            </a:br>
            <a:endParaRPr kumimoji="0" lang="en-US" sz="1100" b="1" i="1" u="none" strike="noStrike" kern="1200" cap="none" spc="0" normalizeH="0" baseline="0" noProof="0">
              <a:ln>
                <a:noFill/>
              </a:ln>
              <a:solidFill>
                <a:srgbClr val="1A9898"/>
              </a:solidFill>
              <a:effectLst/>
              <a:uLnTx/>
              <a:uFillTx/>
              <a:latin typeface="Arial"/>
              <a:ea typeface="+mn-ea"/>
              <a:cs typeface="+mn-cs"/>
            </a:endParaRPr>
          </a:p>
        </p:txBody>
      </p:sp>
      <p:pic>
        <p:nvPicPr>
          <p:cNvPr id="7" name="Bild 3">
            <a:extLst>
              <a:ext uri="{FF2B5EF4-FFF2-40B4-BE49-F238E27FC236}">
                <a16:creationId xmlns:a16="http://schemas.microsoft.com/office/drawing/2014/main" id="{ACCB919B-4FAC-F446-AC33-D048D07F13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9044" y="4461928"/>
            <a:ext cx="292345" cy="292345"/>
          </a:xfrm>
          <a:prstGeom prst="rect">
            <a:avLst/>
          </a:prstGeom>
        </p:spPr>
      </p:pic>
      <p:sp>
        <p:nvSpPr>
          <p:cNvPr id="8" name="Rechteck 23">
            <a:extLst>
              <a:ext uri="{FF2B5EF4-FFF2-40B4-BE49-F238E27FC236}">
                <a16:creationId xmlns:a16="http://schemas.microsoft.com/office/drawing/2014/main" id="{D35E6D94-2517-BC4E-B59D-595405FFB29C}"/>
              </a:ext>
            </a:extLst>
          </p:cNvPr>
          <p:cNvSpPr/>
          <p:nvPr/>
        </p:nvSpPr>
        <p:spPr>
          <a:xfrm>
            <a:off x="9050589" y="4743549"/>
            <a:ext cx="671659" cy="323165"/>
          </a:xfrm>
          <a:prstGeom prst="rect">
            <a:avLst/>
          </a:prstGeom>
        </p:spPr>
        <p:txBody>
          <a:bodyPr wrap="non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000000">
                    <a:lumMod val="65000"/>
                    <a:lumOff val="35000"/>
                  </a:srgbClr>
                </a:solidFill>
                <a:effectLst/>
                <a:uLnTx/>
                <a:uFillTx/>
                <a:latin typeface="BentonSans Bold" panose="02000803000000020004" pitchFamily="2" charset="0"/>
                <a:ea typeface="Arial" charset="0"/>
                <a:cs typeface="Arial" charset="0"/>
              </a:rPr>
              <a:t>SAP </a:t>
            </a:r>
            <a:br>
              <a:rPr kumimoji="0" lang="en-US" sz="1050" b="0" i="0" u="none" strike="noStrike" kern="1200" cap="none" spc="0" normalizeH="0" baseline="0" noProof="0">
                <a:ln>
                  <a:noFill/>
                </a:ln>
                <a:solidFill>
                  <a:srgbClr val="000000">
                    <a:lumMod val="65000"/>
                    <a:lumOff val="35000"/>
                  </a:srgbClr>
                </a:solidFill>
                <a:effectLst/>
                <a:uLnTx/>
                <a:uFillTx/>
                <a:latin typeface="BentonSans Bold" panose="02000803000000020004" pitchFamily="2" charset="0"/>
                <a:ea typeface="Arial" charset="0"/>
                <a:cs typeface="Arial" charset="0"/>
              </a:rPr>
            </a:br>
            <a:r>
              <a:rPr kumimoji="0" lang="en-US" sz="1050" b="0" i="0" u="none" strike="noStrike" kern="1200" cap="none" spc="0" normalizeH="0" baseline="0" noProof="0">
                <a:ln>
                  <a:noFill/>
                </a:ln>
                <a:solidFill>
                  <a:srgbClr val="000000">
                    <a:lumMod val="65000"/>
                    <a:lumOff val="35000"/>
                  </a:srgbClr>
                </a:solidFill>
                <a:effectLst/>
                <a:uLnTx/>
                <a:uFillTx/>
                <a:latin typeface="BentonSans Bold" panose="02000803000000020004" pitchFamily="2" charset="0"/>
                <a:ea typeface="Arial" charset="0"/>
                <a:cs typeface="Arial" charset="0"/>
              </a:rPr>
              <a:t>S/4HANA</a:t>
            </a:r>
          </a:p>
        </p:txBody>
      </p:sp>
      <p:cxnSp>
        <p:nvCxnSpPr>
          <p:cNvPr id="10" name="Gerade Verbindung 60">
            <a:extLst>
              <a:ext uri="{FF2B5EF4-FFF2-40B4-BE49-F238E27FC236}">
                <a16:creationId xmlns:a16="http://schemas.microsoft.com/office/drawing/2014/main" id="{37614DEC-319C-C642-A95C-4681078F729B}"/>
              </a:ext>
            </a:extLst>
          </p:cNvPr>
          <p:cNvCxnSpPr>
            <a:cxnSpLocks/>
          </p:cNvCxnSpPr>
          <p:nvPr/>
        </p:nvCxnSpPr>
        <p:spPr>
          <a:xfrm flipV="1">
            <a:off x="7548788" y="4052440"/>
            <a:ext cx="0" cy="447735"/>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60">
            <a:extLst>
              <a:ext uri="{FF2B5EF4-FFF2-40B4-BE49-F238E27FC236}">
                <a16:creationId xmlns:a16="http://schemas.microsoft.com/office/drawing/2014/main" id="{6EBF00DA-F24B-8F4D-B0E6-2E53F0D008CF}"/>
              </a:ext>
            </a:extLst>
          </p:cNvPr>
          <p:cNvCxnSpPr>
            <a:cxnSpLocks/>
          </p:cNvCxnSpPr>
          <p:nvPr/>
        </p:nvCxnSpPr>
        <p:spPr>
          <a:xfrm flipV="1">
            <a:off x="7527076" y="5536390"/>
            <a:ext cx="0" cy="463270"/>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45">
            <a:extLst>
              <a:ext uri="{FF2B5EF4-FFF2-40B4-BE49-F238E27FC236}">
                <a16:creationId xmlns:a16="http://schemas.microsoft.com/office/drawing/2014/main" id="{EDA0A73C-77C7-F14A-A54B-06187E1D4B74}"/>
              </a:ext>
            </a:extLst>
          </p:cNvPr>
          <p:cNvSpPr/>
          <p:nvPr/>
        </p:nvSpPr>
        <p:spPr>
          <a:xfrm>
            <a:off x="7173420" y="3842859"/>
            <a:ext cx="492099" cy="211203"/>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Arial" panose="020B0604020202020204" pitchFamily="34" charset="0"/>
              </a:rPr>
              <a:t>Firewall</a:t>
            </a:r>
          </a:p>
        </p:txBody>
      </p:sp>
      <p:sp>
        <p:nvSpPr>
          <p:cNvPr id="13" name="Rectangle 48">
            <a:extLst>
              <a:ext uri="{FF2B5EF4-FFF2-40B4-BE49-F238E27FC236}">
                <a16:creationId xmlns:a16="http://schemas.microsoft.com/office/drawing/2014/main" id="{18747148-A6A1-C348-8935-E3359F62F810}"/>
              </a:ext>
            </a:extLst>
          </p:cNvPr>
          <p:cNvSpPr/>
          <p:nvPr/>
        </p:nvSpPr>
        <p:spPr>
          <a:xfrm>
            <a:off x="8225908" y="4884958"/>
            <a:ext cx="1026711" cy="329818"/>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5991" tIns="35991" rIns="35991" bIns="35991"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008FD3">
                    <a:lumMod val="75000"/>
                  </a:srgbClr>
                </a:solidFill>
                <a:effectLst/>
                <a:uLnTx/>
                <a:uFillTx/>
                <a:latin typeface="Arial" charset="0"/>
                <a:ea typeface="Arial" charset="0"/>
                <a:cs typeface="Arial" charset="0"/>
              </a:rPr>
              <a:t>Cloud </a:t>
            </a:r>
            <a:br>
              <a:rPr kumimoji="0" lang="en-US" sz="1050" b="0" i="0" u="none" strike="noStrike" kern="1200" cap="none" spc="0" normalizeH="0" baseline="0" noProof="0">
                <a:ln>
                  <a:noFill/>
                </a:ln>
                <a:solidFill>
                  <a:srgbClr val="008FD3">
                    <a:lumMod val="75000"/>
                  </a:srgbClr>
                </a:solidFill>
                <a:effectLst/>
                <a:uLnTx/>
                <a:uFillTx/>
                <a:latin typeface="Arial" charset="0"/>
                <a:ea typeface="Arial" charset="0"/>
                <a:cs typeface="Arial" charset="0"/>
              </a:rPr>
            </a:br>
            <a:r>
              <a:rPr kumimoji="0" lang="en-US" sz="1050" b="0" i="0" u="none" strike="noStrike" kern="1200" cap="none" spc="0" normalizeH="0" baseline="0" noProof="0">
                <a:ln>
                  <a:noFill/>
                </a:ln>
                <a:solidFill>
                  <a:srgbClr val="008FD3">
                    <a:lumMod val="75000"/>
                  </a:srgbClr>
                </a:solidFill>
                <a:effectLst/>
                <a:uLnTx/>
                <a:uFillTx/>
                <a:latin typeface="Arial" charset="0"/>
                <a:ea typeface="Arial" charset="0"/>
                <a:cs typeface="Arial" charset="0"/>
              </a:rPr>
              <a:t>Connector</a:t>
            </a:r>
          </a:p>
        </p:txBody>
      </p:sp>
      <p:pic>
        <p:nvPicPr>
          <p:cNvPr id="14" name="Bild 75">
            <a:extLst>
              <a:ext uri="{FF2B5EF4-FFF2-40B4-BE49-F238E27FC236}">
                <a16:creationId xmlns:a16="http://schemas.microsoft.com/office/drawing/2014/main" id="{C1C2D235-BC17-D247-8B37-E8761AB214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7071" y="4338343"/>
            <a:ext cx="584691" cy="584691"/>
          </a:xfrm>
          <a:prstGeom prst="ellipse">
            <a:avLst/>
          </a:prstGeom>
        </p:spPr>
      </p:pic>
      <p:cxnSp>
        <p:nvCxnSpPr>
          <p:cNvPr id="15" name="Elbow Connector 83">
            <a:extLst>
              <a:ext uri="{FF2B5EF4-FFF2-40B4-BE49-F238E27FC236}">
                <a16:creationId xmlns:a16="http://schemas.microsoft.com/office/drawing/2014/main" id="{9DC7DD09-75C9-7548-8139-C7F1636398DB}"/>
              </a:ext>
            </a:extLst>
          </p:cNvPr>
          <p:cNvCxnSpPr>
            <a:cxnSpLocks/>
            <a:stCxn id="7" idx="3"/>
            <a:endCxn id="16" idx="3"/>
          </p:cNvCxnSpPr>
          <p:nvPr/>
        </p:nvCxnSpPr>
        <p:spPr>
          <a:xfrm flipH="1">
            <a:off x="8921594" y="4608101"/>
            <a:ext cx="629796" cy="1493339"/>
          </a:xfrm>
          <a:prstGeom prst="bentConnector3">
            <a:avLst>
              <a:gd name="adj1" fmla="val -29476"/>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6" name="Picture 54">
            <a:extLst>
              <a:ext uri="{FF2B5EF4-FFF2-40B4-BE49-F238E27FC236}">
                <a16:creationId xmlns:a16="http://schemas.microsoft.com/office/drawing/2014/main" id="{4A9F3189-8BEC-5F48-AC69-F4B8A41AC9EE}"/>
              </a:ext>
            </a:extLst>
          </p:cNvPr>
          <p:cNvPicPr>
            <a:picLocks noChangeAspect="1"/>
          </p:cNvPicPr>
          <p:nvPr/>
        </p:nvPicPr>
        <p:blipFill rotWithShape="1">
          <a:blip r:embed="rId4"/>
          <a:srcRect l="-4433" r="-6807"/>
          <a:stretch/>
        </p:blipFill>
        <p:spPr>
          <a:xfrm>
            <a:off x="8597240" y="5955268"/>
            <a:ext cx="324354" cy="292345"/>
          </a:xfrm>
          <a:prstGeom prst="rect">
            <a:avLst/>
          </a:prstGeom>
        </p:spPr>
      </p:pic>
      <p:sp>
        <p:nvSpPr>
          <p:cNvPr id="17" name="Abgerundetes Rechteck 30">
            <a:extLst>
              <a:ext uri="{FF2B5EF4-FFF2-40B4-BE49-F238E27FC236}">
                <a16:creationId xmlns:a16="http://schemas.microsoft.com/office/drawing/2014/main" id="{B86A8423-FE2B-3B45-8EE8-39045D493B0E}"/>
              </a:ext>
            </a:extLst>
          </p:cNvPr>
          <p:cNvSpPr/>
          <p:nvPr/>
        </p:nvSpPr>
        <p:spPr>
          <a:xfrm>
            <a:off x="8010840" y="6249874"/>
            <a:ext cx="1656858" cy="306719"/>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rPr>
              <a:t>Rocket Chips</a:t>
            </a:r>
            <a:r>
              <a:rPr kumimoji="0" lang="en-US" sz="1050" b="0" i="0" u="none" strike="noStrike" kern="1200" cap="none" spc="0" normalizeH="0" baseline="0" noProof="0" dirty="0">
                <a:ln>
                  <a:noFill/>
                </a:ln>
                <a:solidFill>
                  <a:srgbClr val="1A9898"/>
                </a:solidFill>
                <a:effectLst/>
                <a:uLnTx/>
                <a:uFillTx/>
                <a:latin typeface="Arial" charset="0"/>
                <a:ea typeface="Arial" charset="0"/>
                <a:cs typeface="Arial" charset="0"/>
              </a:rPr>
              <a:t> </a:t>
            </a:r>
            <a:r>
              <a:rPr kumimoji="0" lang="en-US" sz="105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rPr>
              <a:t>Identity</a:t>
            </a:r>
            <a:r>
              <a:rPr kumimoji="0" lang="en-US" sz="1050" b="0" i="0" u="none" strike="noStrike" kern="1200" cap="none" spc="0" normalizeH="0" baseline="0" noProof="0" dirty="0">
                <a:ln>
                  <a:noFill/>
                </a:ln>
                <a:solidFill>
                  <a:srgbClr val="1A9898"/>
                </a:solidFill>
                <a:effectLst/>
                <a:uLnTx/>
                <a:uFillTx/>
                <a:latin typeface="Arial" charset="0"/>
                <a:ea typeface="Arial" charset="0"/>
                <a:cs typeface="Arial" charset="0"/>
              </a:rPr>
              <a:t> </a:t>
            </a:r>
            <a:r>
              <a:rPr kumimoji="0" lang="en-US" sz="105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rPr>
              <a:t>Provider</a:t>
            </a:r>
          </a:p>
        </p:txBody>
      </p:sp>
      <p:pic>
        <p:nvPicPr>
          <p:cNvPr id="18" name="Bild 57">
            <a:extLst>
              <a:ext uri="{FF2B5EF4-FFF2-40B4-BE49-F238E27FC236}">
                <a16:creationId xmlns:a16="http://schemas.microsoft.com/office/drawing/2014/main" id="{10A2574E-B03C-F642-BFAC-11940E9F32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8529" y="5270441"/>
            <a:ext cx="584539" cy="584539"/>
          </a:xfrm>
          <a:prstGeom prst="ellipse">
            <a:avLst/>
          </a:prstGeom>
        </p:spPr>
      </p:pic>
      <p:sp>
        <p:nvSpPr>
          <p:cNvPr id="19" name="Rechteck 44">
            <a:extLst>
              <a:ext uri="{FF2B5EF4-FFF2-40B4-BE49-F238E27FC236}">
                <a16:creationId xmlns:a16="http://schemas.microsoft.com/office/drawing/2014/main" id="{F93F685A-A672-5E44-8EA1-CBD8660B35B5}"/>
              </a:ext>
            </a:extLst>
          </p:cNvPr>
          <p:cNvSpPr/>
          <p:nvPr/>
        </p:nvSpPr>
        <p:spPr>
          <a:xfrm>
            <a:off x="979678" y="5817922"/>
            <a:ext cx="1008921" cy="507831"/>
          </a:xfrm>
          <a:prstGeom prst="rect">
            <a:avLst/>
          </a:prstGeom>
        </p:spPr>
        <p:txBody>
          <a:bodyPr wrap="squar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427CAC"/>
                </a:solidFill>
                <a:effectLst/>
                <a:uLnTx/>
                <a:uFillTx/>
                <a:latin typeface="Arial"/>
                <a:ea typeface="+mn-ea"/>
                <a:cs typeface="+mn-cs"/>
              </a:rPr>
              <a:t>Identity </a:t>
            </a:r>
            <a:br>
              <a:rPr kumimoji="0" lang="en-US" sz="1100" b="1" i="0" u="none" strike="noStrike" kern="1200" cap="none" spc="0" normalizeH="0" baseline="0" noProof="0">
                <a:ln>
                  <a:noFill/>
                </a:ln>
                <a:solidFill>
                  <a:srgbClr val="427CAC"/>
                </a:solidFill>
                <a:effectLst/>
                <a:uLnTx/>
                <a:uFillTx/>
                <a:latin typeface="Arial"/>
                <a:ea typeface="+mn-ea"/>
                <a:cs typeface="+mn-cs"/>
              </a:rPr>
            </a:br>
            <a:r>
              <a:rPr kumimoji="0" lang="en-US" sz="1100" b="1" i="0" u="none" strike="noStrike" kern="1200" cap="none" spc="0" normalizeH="0" baseline="0" noProof="0">
                <a:ln>
                  <a:noFill/>
                </a:ln>
                <a:solidFill>
                  <a:srgbClr val="427CAC"/>
                </a:solidFill>
                <a:effectLst/>
                <a:uLnTx/>
                <a:uFillTx/>
                <a:latin typeface="Arial"/>
                <a:ea typeface="+mn-ea"/>
                <a:cs typeface="+mn-cs"/>
              </a:rPr>
              <a:t>Authentication</a:t>
            </a:r>
            <a:br>
              <a:rPr kumimoji="0" lang="en-US" sz="1100" b="1" i="0" u="none" strike="noStrike" kern="1200" cap="none" spc="0" normalizeH="0" baseline="0" noProof="0">
                <a:ln>
                  <a:noFill/>
                </a:ln>
                <a:solidFill>
                  <a:srgbClr val="427CAC"/>
                </a:solidFill>
                <a:effectLst/>
                <a:uLnTx/>
                <a:uFillTx/>
                <a:latin typeface="Arial"/>
                <a:ea typeface="+mn-ea"/>
                <a:cs typeface="+mn-cs"/>
              </a:rPr>
            </a:br>
            <a:r>
              <a:rPr kumimoji="0" lang="en-US" sz="1100" b="1" i="0" u="none" strike="noStrike" kern="1200" cap="none" spc="0" normalizeH="0" baseline="0" noProof="0">
                <a:ln>
                  <a:noFill/>
                </a:ln>
                <a:solidFill>
                  <a:srgbClr val="427CAC"/>
                </a:solidFill>
                <a:effectLst/>
                <a:uLnTx/>
                <a:uFillTx/>
                <a:latin typeface="Arial" charset="0"/>
                <a:ea typeface="+mn-ea"/>
                <a:cs typeface="Arial" charset="0"/>
              </a:rPr>
              <a:t>Service</a:t>
            </a:r>
            <a:endParaRPr kumimoji="0" lang="en-US" sz="1100" b="1" i="0" u="none" strike="noStrike" kern="1200" cap="none" spc="0" normalizeH="0" baseline="0" noProof="0">
              <a:ln>
                <a:noFill/>
              </a:ln>
              <a:solidFill>
                <a:srgbClr val="427CAC"/>
              </a:solidFill>
              <a:effectLst/>
              <a:uLnTx/>
              <a:uFillTx/>
              <a:latin typeface="Arial" charset="0"/>
              <a:ea typeface="Arial" charset="0"/>
              <a:cs typeface="Arial" charset="0"/>
            </a:endParaRPr>
          </a:p>
        </p:txBody>
      </p:sp>
      <p:cxnSp>
        <p:nvCxnSpPr>
          <p:cNvPr id="20" name="Gerade Verbindung 60">
            <a:extLst>
              <a:ext uri="{FF2B5EF4-FFF2-40B4-BE49-F238E27FC236}">
                <a16:creationId xmlns:a16="http://schemas.microsoft.com/office/drawing/2014/main" id="{57406556-904F-784E-8AA2-2DB0C725350B}"/>
              </a:ext>
            </a:extLst>
          </p:cNvPr>
          <p:cNvCxnSpPr>
            <a:cxnSpLocks/>
          </p:cNvCxnSpPr>
          <p:nvPr/>
        </p:nvCxnSpPr>
        <p:spPr>
          <a:xfrm flipV="1">
            <a:off x="7548788" y="6254345"/>
            <a:ext cx="0" cy="305399"/>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Rechteck 9">
            <a:extLst>
              <a:ext uri="{FF2B5EF4-FFF2-40B4-BE49-F238E27FC236}">
                <a16:creationId xmlns:a16="http://schemas.microsoft.com/office/drawing/2014/main" id="{863F4FB0-0A8A-7041-A744-A6108CC9CD16}"/>
              </a:ext>
            </a:extLst>
          </p:cNvPr>
          <p:cNvSpPr/>
          <p:nvPr/>
        </p:nvSpPr>
        <p:spPr>
          <a:xfrm>
            <a:off x="918858" y="1461426"/>
            <a:ext cx="6098140" cy="5098320"/>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0" rtlCol="0" anchor="t" anchorCtr="0"/>
          <a:lstStyle/>
          <a:p>
            <a:pPr marL="0" marR="0" lvl="0" indent="0" algn="l" defTabSz="1088776" rtl="0" eaLnBrk="1" fontAlgn="base" latinLnBrk="0" hangingPunct="1">
              <a:lnSpc>
                <a:spcPct val="100000"/>
              </a:lnSpc>
              <a:spcBef>
                <a:spcPts val="600"/>
              </a:spcBef>
              <a:spcAft>
                <a:spcPct val="0"/>
              </a:spcAft>
              <a:buClr>
                <a:srgbClr val="F0AB00"/>
              </a:buClr>
              <a:buSzPct val="80000"/>
              <a:buFontTx/>
              <a:buNone/>
              <a:tabLst/>
              <a:defRPr/>
            </a:pPr>
            <a:r>
              <a:rPr kumimoji="0" lang="en-US" sz="1100" b="1" i="0" u="none" strike="noStrike" kern="0" cap="none" spc="0" normalizeH="0" baseline="0" noProof="0">
                <a:ln>
                  <a:noFill/>
                </a:ln>
                <a:solidFill>
                  <a:srgbClr val="000000">
                    <a:lumMod val="65000"/>
                    <a:lumOff val="35000"/>
                  </a:srgbClr>
                </a:solidFill>
                <a:effectLst/>
                <a:uLnTx/>
                <a:uFillTx/>
                <a:latin typeface="Arial"/>
                <a:ea typeface="+mn-ea"/>
                <a:cs typeface="+mn-cs"/>
              </a:rPr>
              <a:t>SAP Business Technology Platform</a:t>
            </a:r>
          </a:p>
        </p:txBody>
      </p:sp>
      <p:pic>
        <p:nvPicPr>
          <p:cNvPr id="22" name="Bild 7">
            <a:extLst>
              <a:ext uri="{FF2B5EF4-FFF2-40B4-BE49-F238E27FC236}">
                <a16:creationId xmlns:a16="http://schemas.microsoft.com/office/drawing/2014/main" id="{EEC7D1D9-E79A-664F-8A64-958A58A8A7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5498" y="4051572"/>
            <a:ext cx="584691" cy="584691"/>
          </a:xfrm>
          <a:prstGeom prst="ellipse">
            <a:avLst/>
          </a:prstGeom>
        </p:spPr>
      </p:pic>
      <p:cxnSp>
        <p:nvCxnSpPr>
          <p:cNvPr id="23" name="Gewinkelte Verbindung 42">
            <a:extLst>
              <a:ext uri="{FF2B5EF4-FFF2-40B4-BE49-F238E27FC236}">
                <a16:creationId xmlns:a16="http://schemas.microsoft.com/office/drawing/2014/main" id="{238EB89A-A128-1A4F-B249-4CC626B254B5}"/>
              </a:ext>
            </a:extLst>
          </p:cNvPr>
          <p:cNvCxnSpPr>
            <a:cxnSpLocks/>
            <a:stCxn id="25" idx="2"/>
            <a:endCxn id="57" idx="1"/>
          </p:cNvCxnSpPr>
          <p:nvPr/>
        </p:nvCxnSpPr>
        <p:spPr>
          <a:xfrm rot="16200000" flipH="1">
            <a:off x="1412683" y="3362555"/>
            <a:ext cx="145643" cy="1702878"/>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chteck 32">
            <a:extLst>
              <a:ext uri="{FF2B5EF4-FFF2-40B4-BE49-F238E27FC236}">
                <a16:creationId xmlns:a16="http://schemas.microsoft.com/office/drawing/2014/main" id="{18559AE7-82ED-874C-BB99-3193B13805BD}"/>
              </a:ext>
            </a:extLst>
          </p:cNvPr>
          <p:cNvSpPr/>
          <p:nvPr/>
        </p:nvSpPr>
        <p:spPr>
          <a:xfrm>
            <a:off x="3219105" y="4636263"/>
            <a:ext cx="516167" cy="323165"/>
          </a:xfrm>
          <a:prstGeom prst="rect">
            <a:avLst/>
          </a:prstGeom>
        </p:spPr>
        <p:txBody>
          <a:bodyPr wrap="non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4FB81C">
                    <a:lumMod val="75000"/>
                  </a:srgbClr>
                </a:solidFill>
                <a:effectLst/>
                <a:uLnTx/>
                <a:uFillTx/>
                <a:latin typeface="Arial" charset="0"/>
                <a:ea typeface="+mn-ea"/>
                <a:cs typeface="Arial" charset="0"/>
              </a:rPr>
              <a:t>SAPUI5 </a:t>
            </a:r>
            <a:br>
              <a:rPr kumimoji="0" lang="en-US" sz="1050" b="0" i="0" u="none" strike="noStrike" kern="1200" cap="none" spc="0" normalizeH="0" baseline="0" noProof="0">
                <a:ln>
                  <a:noFill/>
                </a:ln>
                <a:solidFill>
                  <a:srgbClr val="4FB81C">
                    <a:lumMod val="75000"/>
                  </a:srgbClr>
                </a:solidFill>
                <a:effectLst/>
                <a:uLnTx/>
                <a:uFillTx/>
                <a:latin typeface="Arial" charset="0"/>
                <a:ea typeface="+mn-ea"/>
                <a:cs typeface="Arial" charset="0"/>
              </a:rPr>
            </a:br>
            <a:r>
              <a:rPr kumimoji="0" lang="en-US" sz="1050" b="0" i="0" u="none" strike="noStrike" kern="1200" cap="none" spc="0" normalizeH="0" baseline="0" noProof="0">
                <a:ln>
                  <a:noFill/>
                </a:ln>
                <a:solidFill>
                  <a:srgbClr val="4FB81C">
                    <a:lumMod val="75000"/>
                  </a:srgbClr>
                </a:solidFill>
                <a:effectLst/>
                <a:uLnTx/>
                <a:uFillTx/>
                <a:latin typeface="Arial" charset="0"/>
                <a:ea typeface="+mn-ea"/>
                <a:cs typeface="Arial" charset="0"/>
              </a:rPr>
              <a:t>App</a:t>
            </a:r>
          </a:p>
        </p:txBody>
      </p:sp>
      <p:pic>
        <p:nvPicPr>
          <p:cNvPr id="25" name="Graphic 82">
            <a:extLst>
              <a:ext uri="{FF2B5EF4-FFF2-40B4-BE49-F238E27FC236}">
                <a16:creationId xmlns:a16="http://schemas.microsoft.com/office/drawing/2014/main" id="{AD737622-0395-3F48-BD4B-8BF4121D760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2880" y="3848827"/>
            <a:ext cx="182371" cy="292345"/>
          </a:xfrm>
          <a:prstGeom prst="rect">
            <a:avLst/>
          </a:prstGeom>
        </p:spPr>
      </p:pic>
      <p:pic>
        <p:nvPicPr>
          <p:cNvPr id="26" name="Picture 83">
            <a:extLst>
              <a:ext uri="{FF2B5EF4-FFF2-40B4-BE49-F238E27FC236}">
                <a16:creationId xmlns:a16="http://schemas.microsoft.com/office/drawing/2014/main" id="{ECC2A830-7A11-C945-BCBA-9F2F08F24DC6}"/>
              </a:ext>
            </a:extLst>
          </p:cNvPr>
          <p:cNvPicPr>
            <a:picLocks noChangeAspect="1"/>
          </p:cNvPicPr>
          <p:nvPr/>
        </p:nvPicPr>
        <p:blipFill>
          <a:blip r:embed="rId9"/>
          <a:stretch>
            <a:fillRect/>
          </a:stretch>
        </p:blipFill>
        <p:spPr>
          <a:xfrm>
            <a:off x="487893" y="4493315"/>
            <a:ext cx="292345" cy="292345"/>
          </a:xfrm>
          <a:prstGeom prst="rect">
            <a:avLst/>
          </a:prstGeom>
        </p:spPr>
      </p:pic>
      <p:sp>
        <p:nvSpPr>
          <p:cNvPr id="27" name="Rechteck 11">
            <a:extLst>
              <a:ext uri="{FF2B5EF4-FFF2-40B4-BE49-F238E27FC236}">
                <a16:creationId xmlns:a16="http://schemas.microsoft.com/office/drawing/2014/main" id="{E7EA86EC-0870-B54C-BFDD-E9BD1FBB2343}"/>
              </a:ext>
            </a:extLst>
          </p:cNvPr>
          <p:cNvSpPr/>
          <p:nvPr/>
        </p:nvSpPr>
        <p:spPr>
          <a:xfrm>
            <a:off x="228492" y="4800484"/>
            <a:ext cx="811146" cy="169277"/>
          </a:xfrm>
          <a:prstGeom prst="rect">
            <a:avLst/>
          </a:prstGeom>
        </p:spPr>
        <p:txBody>
          <a:bodyPr wrap="squar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lumMod val="65000"/>
                    <a:lumOff val="35000"/>
                  </a:srgbClr>
                </a:solidFill>
                <a:effectLst/>
                <a:uLnTx/>
                <a:uFillTx/>
                <a:latin typeface="Arial" charset="0"/>
                <a:ea typeface="+mn-ea"/>
                <a:cs typeface="Arial" charset="0"/>
              </a:rPr>
              <a:t>Clients</a:t>
            </a:r>
          </a:p>
        </p:txBody>
      </p:sp>
      <p:sp>
        <p:nvSpPr>
          <p:cNvPr id="28" name="Rechteck 9">
            <a:extLst>
              <a:ext uri="{FF2B5EF4-FFF2-40B4-BE49-F238E27FC236}">
                <a16:creationId xmlns:a16="http://schemas.microsoft.com/office/drawing/2014/main" id="{3DA17D27-6FD7-564E-A1A1-744A80F07340}"/>
              </a:ext>
            </a:extLst>
          </p:cNvPr>
          <p:cNvSpPr/>
          <p:nvPr/>
        </p:nvSpPr>
        <p:spPr>
          <a:xfrm>
            <a:off x="2040656" y="1814400"/>
            <a:ext cx="4847713" cy="4569130"/>
          </a:xfrm>
          <a:prstGeom prst="rect">
            <a:avLst/>
          </a:prstGeom>
          <a:noFill/>
          <a:ln w="19050">
            <a:solidFill>
              <a:schemeClr val="accent4">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nchorCtr="0"/>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4FB81C">
                    <a:lumMod val="75000"/>
                  </a:srgbClr>
                </a:solidFill>
                <a:effectLst/>
                <a:uLnTx/>
                <a:uFillTx/>
                <a:latin typeface="Arial" charset="0"/>
                <a:ea typeface="Arial" charset="0"/>
                <a:cs typeface="Arial" charset="0"/>
              </a:rPr>
              <a:t>Request &amp; </a:t>
            </a:r>
            <a:br>
              <a:rPr kumimoji="0" lang="en-US" sz="1100" b="1" i="0" u="none" strike="noStrike" kern="1200" cap="none" spc="0" normalizeH="0" baseline="0" noProof="0">
                <a:ln>
                  <a:noFill/>
                </a:ln>
                <a:solidFill>
                  <a:srgbClr val="4FB81C">
                    <a:lumMod val="75000"/>
                  </a:srgbClr>
                </a:solidFill>
                <a:effectLst/>
                <a:uLnTx/>
                <a:uFillTx/>
                <a:latin typeface="Arial" charset="0"/>
                <a:ea typeface="Arial" charset="0"/>
                <a:cs typeface="Arial" charset="0"/>
              </a:rPr>
            </a:br>
            <a:r>
              <a:rPr kumimoji="0" lang="en-US" sz="1100" b="1" i="0" u="none" strike="noStrike" kern="1200" cap="none" spc="0" normalizeH="0" baseline="0" noProof="0">
                <a:ln>
                  <a:noFill/>
                </a:ln>
                <a:solidFill>
                  <a:srgbClr val="4FB81C">
                    <a:lumMod val="75000"/>
                  </a:srgbClr>
                </a:solidFill>
                <a:effectLst/>
                <a:uLnTx/>
                <a:uFillTx/>
                <a:latin typeface="Arial" charset="0"/>
                <a:ea typeface="Arial" charset="0"/>
                <a:cs typeface="Arial" charset="0"/>
              </a:rPr>
              <a:t>Approval </a:t>
            </a:r>
            <a:br>
              <a:rPr kumimoji="0" lang="en-US" sz="1100" b="1" i="0" u="none" strike="noStrike" kern="1200" cap="none" spc="0" normalizeH="0" baseline="0" noProof="0">
                <a:ln>
                  <a:noFill/>
                </a:ln>
                <a:solidFill>
                  <a:srgbClr val="4FB81C">
                    <a:lumMod val="75000"/>
                  </a:srgbClr>
                </a:solidFill>
                <a:effectLst/>
                <a:uLnTx/>
                <a:uFillTx/>
                <a:latin typeface="Arial" charset="0"/>
                <a:ea typeface="Arial" charset="0"/>
                <a:cs typeface="Arial" charset="0"/>
              </a:rPr>
            </a:br>
            <a:r>
              <a:rPr kumimoji="0" lang="en-US" sz="1100" b="1" i="0" u="none" strike="noStrike" kern="1200" cap="none" spc="0" normalizeH="0" baseline="0" noProof="0">
                <a:ln>
                  <a:noFill/>
                </a:ln>
                <a:solidFill>
                  <a:srgbClr val="4FB81C">
                    <a:lumMod val="75000"/>
                  </a:srgbClr>
                </a:solidFill>
                <a:effectLst/>
                <a:uLnTx/>
                <a:uFillTx/>
                <a:latin typeface="Arial" charset="0"/>
                <a:ea typeface="Arial" charset="0"/>
                <a:cs typeface="Arial" charset="0"/>
              </a:rPr>
              <a:t>Solution</a:t>
            </a:r>
          </a:p>
        </p:txBody>
      </p:sp>
      <p:pic>
        <p:nvPicPr>
          <p:cNvPr id="29" name="Bild 10">
            <a:extLst>
              <a:ext uri="{FF2B5EF4-FFF2-40B4-BE49-F238E27FC236}">
                <a16:creationId xmlns:a16="http://schemas.microsoft.com/office/drawing/2014/main" id="{F8EBDAEC-A118-4645-AB52-8C07D3F835D9}"/>
              </a:ext>
            </a:extLst>
          </p:cNvPr>
          <p:cNvPicPr>
            <a:picLocks noChangeAspect="1"/>
          </p:cNvPicPr>
          <p:nvPr/>
        </p:nvPicPr>
        <p:blipFill rotWithShape="1">
          <a:blip r:embed="rId10">
            <a:duotone>
              <a:prstClr val="black"/>
              <a:schemeClr val="accent4">
                <a:tint val="45000"/>
                <a:satMod val="400000"/>
              </a:schemeClr>
            </a:duotone>
            <a:extLst>
              <a:ext uri="{28A0092B-C50C-407E-A947-70E740481C1C}">
                <a14:useLocalDpi xmlns:a14="http://schemas.microsoft.com/office/drawing/2010/main" val="0"/>
              </a:ext>
            </a:extLst>
          </a:blip>
          <a:srcRect t="-6777" b="-6777"/>
          <a:stretch/>
        </p:blipFill>
        <p:spPr>
          <a:xfrm>
            <a:off x="4211300" y="4123629"/>
            <a:ext cx="437536" cy="496843"/>
          </a:xfrm>
          <a:prstGeom prst="rect">
            <a:avLst/>
          </a:prstGeom>
          <a:solidFill>
            <a:schemeClr val="bg1"/>
          </a:solidFill>
        </p:spPr>
      </p:pic>
      <p:pic>
        <p:nvPicPr>
          <p:cNvPr id="30" name="Bild 37">
            <a:extLst>
              <a:ext uri="{FF2B5EF4-FFF2-40B4-BE49-F238E27FC236}">
                <a16:creationId xmlns:a16="http://schemas.microsoft.com/office/drawing/2014/main" id="{956EAAA2-9407-D94E-AB85-3C05F620BB9F}"/>
              </a:ext>
            </a:extLst>
          </p:cNvPr>
          <p:cNvPicPr>
            <a:picLocks noChangeAspect="1"/>
          </p:cNvPicPr>
          <p:nvPr/>
        </p:nvPicPr>
        <p:blipFill>
          <a:blip r:embed="rId11">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264049" y="4104808"/>
            <a:ext cx="426278" cy="426278"/>
          </a:xfrm>
          <a:prstGeom prst="rect">
            <a:avLst/>
          </a:prstGeom>
        </p:spPr>
      </p:pic>
      <p:sp>
        <p:nvSpPr>
          <p:cNvPr id="31" name="Abgerundetes Rechteck 30">
            <a:extLst>
              <a:ext uri="{FF2B5EF4-FFF2-40B4-BE49-F238E27FC236}">
                <a16:creationId xmlns:a16="http://schemas.microsoft.com/office/drawing/2014/main" id="{7F120427-DC08-724E-91BD-AA5181A4971D}"/>
              </a:ext>
            </a:extLst>
          </p:cNvPr>
          <p:cNvSpPr/>
          <p:nvPr/>
        </p:nvSpPr>
        <p:spPr>
          <a:xfrm>
            <a:off x="3024047" y="6004255"/>
            <a:ext cx="906271" cy="306719"/>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Workflow</a:t>
            </a:r>
            <a:b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b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Management</a:t>
            </a:r>
          </a:p>
        </p:txBody>
      </p:sp>
      <p:pic>
        <p:nvPicPr>
          <p:cNvPr id="32" name="Bild 68">
            <a:extLst>
              <a:ext uri="{FF2B5EF4-FFF2-40B4-BE49-F238E27FC236}">
                <a16:creationId xmlns:a16="http://schemas.microsoft.com/office/drawing/2014/main" id="{F20F9F70-CBFB-E047-933B-8C7718CFC3F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184843" y="5427833"/>
            <a:ext cx="584691" cy="584691"/>
          </a:xfrm>
          <a:prstGeom prst="ellipse">
            <a:avLst/>
          </a:prstGeom>
        </p:spPr>
      </p:pic>
      <p:sp>
        <p:nvSpPr>
          <p:cNvPr id="33" name="Rechteck 41">
            <a:extLst>
              <a:ext uri="{FF2B5EF4-FFF2-40B4-BE49-F238E27FC236}">
                <a16:creationId xmlns:a16="http://schemas.microsoft.com/office/drawing/2014/main" id="{DC07C841-4309-864D-AB19-E3565160C7C7}"/>
              </a:ext>
            </a:extLst>
          </p:cNvPr>
          <p:cNvSpPr/>
          <p:nvPr/>
        </p:nvSpPr>
        <p:spPr>
          <a:xfrm>
            <a:off x="4002122" y="6009965"/>
            <a:ext cx="855892" cy="323165"/>
          </a:xfrm>
          <a:prstGeom prst="rect">
            <a:avLst/>
          </a:prstGeom>
        </p:spPr>
        <p:txBody>
          <a:bodyPr wrap="squar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Business Rules</a:t>
            </a:r>
          </a:p>
        </p:txBody>
      </p:sp>
      <p:pic>
        <p:nvPicPr>
          <p:cNvPr id="34" name="Bild 72">
            <a:extLst>
              <a:ext uri="{FF2B5EF4-FFF2-40B4-BE49-F238E27FC236}">
                <a16:creationId xmlns:a16="http://schemas.microsoft.com/office/drawing/2014/main" id="{EBBDAB35-A15A-164A-8C27-458DCB53608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137722" y="5427833"/>
            <a:ext cx="584691" cy="584691"/>
          </a:xfrm>
          <a:prstGeom prst="ellipse">
            <a:avLst/>
          </a:prstGeom>
        </p:spPr>
      </p:pic>
      <p:pic>
        <p:nvPicPr>
          <p:cNvPr id="35" name="Picture 95">
            <a:extLst>
              <a:ext uri="{FF2B5EF4-FFF2-40B4-BE49-F238E27FC236}">
                <a16:creationId xmlns:a16="http://schemas.microsoft.com/office/drawing/2014/main" id="{59A559A2-EEBD-D244-8F85-3F20E33272D9}"/>
              </a:ext>
            </a:extLst>
          </p:cNvPr>
          <p:cNvPicPr>
            <a:picLocks noChangeAspect="1"/>
          </p:cNvPicPr>
          <p:nvPr/>
        </p:nvPicPr>
        <p:blipFill>
          <a:blip r:embed="rId14"/>
          <a:stretch>
            <a:fillRect/>
          </a:stretch>
        </p:blipFill>
        <p:spPr>
          <a:xfrm>
            <a:off x="5409024" y="5427833"/>
            <a:ext cx="584691" cy="584691"/>
          </a:xfrm>
          <a:prstGeom prst="rect">
            <a:avLst/>
          </a:prstGeom>
        </p:spPr>
      </p:pic>
      <p:sp>
        <p:nvSpPr>
          <p:cNvPr id="36" name="Abgerundetes Rechteck 30">
            <a:extLst>
              <a:ext uri="{FF2B5EF4-FFF2-40B4-BE49-F238E27FC236}">
                <a16:creationId xmlns:a16="http://schemas.microsoft.com/office/drawing/2014/main" id="{59E7D5B6-B050-2F4C-9D4F-43E356B25873}"/>
              </a:ext>
            </a:extLst>
          </p:cNvPr>
          <p:cNvSpPr/>
          <p:nvPr/>
        </p:nvSpPr>
        <p:spPr>
          <a:xfrm>
            <a:off x="5198786" y="6011737"/>
            <a:ext cx="1052790" cy="306719"/>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SAP HANA Cloud</a:t>
            </a:r>
          </a:p>
        </p:txBody>
      </p:sp>
      <p:sp>
        <p:nvSpPr>
          <p:cNvPr id="37" name="Rechteck 32">
            <a:extLst>
              <a:ext uri="{FF2B5EF4-FFF2-40B4-BE49-F238E27FC236}">
                <a16:creationId xmlns:a16="http://schemas.microsoft.com/office/drawing/2014/main" id="{8C1182D3-6944-0545-A76B-F9817CFDE28B}"/>
              </a:ext>
            </a:extLst>
          </p:cNvPr>
          <p:cNvSpPr/>
          <p:nvPr/>
        </p:nvSpPr>
        <p:spPr>
          <a:xfrm>
            <a:off x="4268965" y="4650522"/>
            <a:ext cx="322204" cy="323165"/>
          </a:xfrm>
          <a:prstGeom prst="rect">
            <a:avLst/>
          </a:prstGeom>
        </p:spPr>
        <p:txBody>
          <a:bodyPr wrap="non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4FB81C">
                    <a:lumMod val="75000"/>
                  </a:srgbClr>
                </a:solidFill>
                <a:effectLst/>
                <a:uLnTx/>
                <a:uFillTx/>
                <a:latin typeface="Arial" charset="0"/>
                <a:ea typeface="Arial" charset="0"/>
                <a:cs typeface="Arial" charset="0"/>
              </a:rPr>
              <a:t>Java </a:t>
            </a:r>
            <a:br>
              <a:rPr kumimoji="0" lang="en-US" sz="1050" b="0" i="0" u="none" strike="noStrike" kern="1200" cap="none" spc="0" normalizeH="0" baseline="0" noProof="0">
                <a:ln>
                  <a:noFill/>
                </a:ln>
                <a:solidFill>
                  <a:srgbClr val="4FB81C">
                    <a:lumMod val="75000"/>
                  </a:srgbClr>
                </a:solidFill>
                <a:effectLst/>
                <a:uLnTx/>
                <a:uFillTx/>
                <a:latin typeface="Arial" charset="0"/>
                <a:ea typeface="Arial" charset="0"/>
                <a:cs typeface="Arial" charset="0"/>
              </a:rPr>
            </a:br>
            <a:r>
              <a:rPr kumimoji="0" lang="en-US" sz="1050" b="0" i="0" u="none" strike="noStrike" kern="1200" cap="none" spc="0" normalizeH="0" baseline="0" noProof="0">
                <a:ln>
                  <a:noFill/>
                </a:ln>
                <a:solidFill>
                  <a:srgbClr val="4FB81C">
                    <a:lumMod val="75000"/>
                  </a:srgbClr>
                </a:solidFill>
                <a:effectLst/>
                <a:uLnTx/>
                <a:uFillTx/>
                <a:latin typeface="Arial" charset="0"/>
                <a:ea typeface="Arial" charset="0"/>
                <a:cs typeface="Arial" charset="0"/>
              </a:rPr>
              <a:t>App</a:t>
            </a:r>
          </a:p>
        </p:txBody>
      </p:sp>
      <p:cxnSp>
        <p:nvCxnSpPr>
          <p:cNvPr id="38" name="Gewinkelte Verbindung 42">
            <a:extLst>
              <a:ext uri="{FF2B5EF4-FFF2-40B4-BE49-F238E27FC236}">
                <a16:creationId xmlns:a16="http://schemas.microsoft.com/office/drawing/2014/main" id="{8393A08E-4D1F-7B4C-B673-E0CFAE0EF380}"/>
              </a:ext>
            </a:extLst>
          </p:cNvPr>
          <p:cNvCxnSpPr>
            <a:cxnSpLocks/>
          </p:cNvCxnSpPr>
          <p:nvPr/>
        </p:nvCxnSpPr>
        <p:spPr>
          <a:xfrm flipH="1">
            <a:off x="4648502" y="4358177"/>
            <a:ext cx="684270"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Gewinkelte Verbindung 42">
            <a:extLst>
              <a:ext uri="{FF2B5EF4-FFF2-40B4-BE49-F238E27FC236}">
                <a16:creationId xmlns:a16="http://schemas.microsoft.com/office/drawing/2014/main" id="{EB2A52C2-C000-B940-A583-150866F710BE}"/>
              </a:ext>
            </a:extLst>
          </p:cNvPr>
          <p:cNvCxnSpPr>
            <a:cxnSpLocks/>
          </p:cNvCxnSpPr>
          <p:nvPr/>
        </p:nvCxnSpPr>
        <p:spPr>
          <a:xfrm flipH="1">
            <a:off x="3790837" y="4350314"/>
            <a:ext cx="302678"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Elbow Connector 83">
            <a:extLst>
              <a:ext uri="{FF2B5EF4-FFF2-40B4-BE49-F238E27FC236}">
                <a16:creationId xmlns:a16="http://schemas.microsoft.com/office/drawing/2014/main" id="{DF5BE6DE-FF78-974D-9495-A12D6E5B50A6}"/>
              </a:ext>
            </a:extLst>
          </p:cNvPr>
          <p:cNvCxnSpPr>
            <a:cxnSpLocks/>
          </p:cNvCxnSpPr>
          <p:nvPr/>
        </p:nvCxnSpPr>
        <p:spPr>
          <a:xfrm rot="16200000" flipV="1">
            <a:off x="4816408" y="4657299"/>
            <a:ext cx="496987" cy="1081678"/>
          </a:xfrm>
          <a:prstGeom prst="bentConnector3">
            <a:avLst>
              <a:gd name="adj1" fmla="val 50000"/>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Elbow Connector 83">
            <a:extLst>
              <a:ext uri="{FF2B5EF4-FFF2-40B4-BE49-F238E27FC236}">
                <a16:creationId xmlns:a16="http://schemas.microsoft.com/office/drawing/2014/main" id="{6A6152EB-6DC9-F344-B42A-2EB186C45147}"/>
              </a:ext>
            </a:extLst>
          </p:cNvPr>
          <p:cNvCxnSpPr>
            <a:cxnSpLocks/>
          </p:cNvCxnSpPr>
          <p:nvPr/>
        </p:nvCxnSpPr>
        <p:spPr>
          <a:xfrm rot="5400000" flipH="1" flipV="1">
            <a:off x="3663040" y="4736004"/>
            <a:ext cx="477387" cy="906271"/>
          </a:xfrm>
          <a:prstGeom prst="bentConnector3">
            <a:avLst>
              <a:gd name="adj1" fmla="val 24404"/>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Gewinkelte Verbindung 42">
            <a:extLst>
              <a:ext uri="{FF2B5EF4-FFF2-40B4-BE49-F238E27FC236}">
                <a16:creationId xmlns:a16="http://schemas.microsoft.com/office/drawing/2014/main" id="{86EB388C-EA4C-7340-858F-471246D66FBF}"/>
              </a:ext>
            </a:extLst>
          </p:cNvPr>
          <p:cNvCxnSpPr>
            <a:cxnSpLocks/>
            <a:stCxn id="34" idx="0"/>
            <a:endCxn id="37" idx="2"/>
          </p:cNvCxnSpPr>
          <p:nvPr/>
        </p:nvCxnSpPr>
        <p:spPr>
          <a:xfrm flipH="1" flipV="1">
            <a:off x="4430067" y="4973687"/>
            <a:ext cx="1" cy="454146"/>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Elbow Connector 83">
            <a:extLst>
              <a:ext uri="{FF2B5EF4-FFF2-40B4-BE49-F238E27FC236}">
                <a16:creationId xmlns:a16="http://schemas.microsoft.com/office/drawing/2014/main" id="{8B26A8B1-62FD-AA49-8291-A082052E9020}"/>
              </a:ext>
            </a:extLst>
          </p:cNvPr>
          <p:cNvCxnSpPr>
            <a:cxnSpLocks/>
            <a:stCxn id="35" idx="0"/>
            <a:endCxn id="22" idx="4"/>
          </p:cNvCxnSpPr>
          <p:nvPr/>
        </p:nvCxnSpPr>
        <p:spPr>
          <a:xfrm rot="5400000" flipH="1" flipV="1">
            <a:off x="5308822" y="5028811"/>
            <a:ext cx="791570" cy="6474"/>
          </a:xfrm>
          <a:prstGeom prst="bentConnector3">
            <a:avLst>
              <a:gd name="adj1" fmla="val 50000"/>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Rechteck 9">
            <a:extLst>
              <a:ext uri="{FF2B5EF4-FFF2-40B4-BE49-F238E27FC236}">
                <a16:creationId xmlns:a16="http://schemas.microsoft.com/office/drawing/2014/main" id="{C9962F51-B009-4E4A-A715-209801DDA667}"/>
              </a:ext>
            </a:extLst>
          </p:cNvPr>
          <p:cNvSpPr/>
          <p:nvPr/>
        </p:nvSpPr>
        <p:spPr>
          <a:xfrm>
            <a:off x="3103454" y="1983907"/>
            <a:ext cx="3358153" cy="1140788"/>
          </a:xfrm>
          <a:prstGeom prst="rect">
            <a:avLst/>
          </a:prstGeom>
          <a:noFill/>
          <a:ln w="19050" cap="rnd">
            <a:solidFill>
              <a:srgbClr val="0092D1"/>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72000"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0000">
                    <a:lumMod val="65000"/>
                    <a:lumOff val="35000"/>
                  </a:srgbClr>
                </a:solidFill>
                <a:effectLst/>
                <a:uLnTx/>
                <a:uFillTx/>
                <a:latin typeface="Arial"/>
                <a:ea typeface="+mn-ea"/>
                <a:cs typeface="+mn-cs"/>
              </a:rPr>
              <a:t>Request &amp; Status Application</a:t>
            </a:r>
          </a:p>
          <a:p>
            <a:pPr marL="0" marR="0" lvl="0" indent="0" algn="l" defTabSz="1088776"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a:ln>
                <a:noFill/>
              </a:ln>
              <a:solidFill>
                <a:srgbClr val="000000">
                  <a:lumMod val="65000"/>
                  <a:lumOff val="35000"/>
                </a:srgbClr>
              </a:solidFill>
              <a:effectLst/>
              <a:uLnTx/>
              <a:uFillTx/>
              <a:latin typeface="Arial"/>
              <a:ea typeface="+mn-ea"/>
              <a:cs typeface="+mn-cs"/>
            </a:endParaRPr>
          </a:p>
        </p:txBody>
      </p:sp>
      <p:sp>
        <p:nvSpPr>
          <p:cNvPr id="45" name="Rechteck 32">
            <a:extLst>
              <a:ext uri="{FF2B5EF4-FFF2-40B4-BE49-F238E27FC236}">
                <a16:creationId xmlns:a16="http://schemas.microsoft.com/office/drawing/2014/main" id="{3662D924-DAAA-3347-BD85-26AD765D8C65}"/>
              </a:ext>
            </a:extLst>
          </p:cNvPr>
          <p:cNvSpPr/>
          <p:nvPr/>
        </p:nvSpPr>
        <p:spPr>
          <a:xfrm>
            <a:off x="3219105" y="2761112"/>
            <a:ext cx="516167" cy="323165"/>
          </a:xfrm>
          <a:prstGeom prst="rect">
            <a:avLst/>
          </a:prstGeom>
        </p:spPr>
        <p:txBody>
          <a:bodyPr wrap="non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4FB81C">
                    <a:lumMod val="75000"/>
                  </a:srgbClr>
                </a:solidFill>
                <a:effectLst/>
                <a:uLnTx/>
                <a:uFillTx/>
                <a:latin typeface="Arial" charset="0"/>
                <a:ea typeface="+mn-ea"/>
                <a:cs typeface="Arial" charset="0"/>
              </a:rPr>
              <a:t>SAPUI5 </a:t>
            </a:r>
            <a:br>
              <a:rPr kumimoji="0" lang="en-US" sz="1050" b="0" i="0" u="none" strike="noStrike" kern="1200" cap="none" spc="0" normalizeH="0" baseline="0" noProof="0" dirty="0">
                <a:ln>
                  <a:noFill/>
                </a:ln>
                <a:solidFill>
                  <a:srgbClr val="4FB81C">
                    <a:lumMod val="75000"/>
                  </a:srgbClr>
                </a:solidFill>
                <a:effectLst/>
                <a:uLnTx/>
                <a:uFillTx/>
                <a:latin typeface="Arial" charset="0"/>
                <a:ea typeface="+mn-ea"/>
                <a:cs typeface="Arial" charset="0"/>
              </a:rPr>
            </a:br>
            <a:r>
              <a:rPr kumimoji="0" lang="en-US" sz="1050" b="0" i="0" u="none" strike="noStrike" kern="1200" cap="none" spc="0" normalizeH="0" baseline="0" noProof="0" dirty="0">
                <a:ln>
                  <a:noFill/>
                </a:ln>
                <a:solidFill>
                  <a:srgbClr val="4FB81C">
                    <a:lumMod val="75000"/>
                  </a:srgbClr>
                </a:solidFill>
                <a:effectLst/>
                <a:uLnTx/>
                <a:uFillTx/>
                <a:latin typeface="Arial" charset="0"/>
                <a:ea typeface="+mn-ea"/>
                <a:cs typeface="Arial" charset="0"/>
              </a:rPr>
              <a:t>App</a:t>
            </a:r>
          </a:p>
        </p:txBody>
      </p:sp>
      <p:pic>
        <p:nvPicPr>
          <p:cNvPr id="46" name="Bild 10">
            <a:extLst>
              <a:ext uri="{FF2B5EF4-FFF2-40B4-BE49-F238E27FC236}">
                <a16:creationId xmlns:a16="http://schemas.microsoft.com/office/drawing/2014/main" id="{D7C0979A-B91B-0B4D-BBAB-97AED32D5F97}"/>
              </a:ext>
            </a:extLst>
          </p:cNvPr>
          <p:cNvPicPr>
            <a:picLocks noChangeAspect="1"/>
          </p:cNvPicPr>
          <p:nvPr/>
        </p:nvPicPr>
        <p:blipFill rotWithShape="1">
          <a:blip r:embed="rId10">
            <a:duotone>
              <a:prstClr val="black"/>
              <a:schemeClr val="accent4">
                <a:tint val="45000"/>
                <a:satMod val="400000"/>
              </a:schemeClr>
            </a:duotone>
            <a:extLst>
              <a:ext uri="{28A0092B-C50C-407E-A947-70E740481C1C}">
                <a14:useLocalDpi xmlns:a14="http://schemas.microsoft.com/office/drawing/2010/main" val="0"/>
              </a:ext>
            </a:extLst>
          </a:blip>
          <a:srcRect t="-6777" b="-6777"/>
          <a:stretch/>
        </p:blipFill>
        <p:spPr>
          <a:xfrm>
            <a:off x="4211300" y="2223724"/>
            <a:ext cx="437536" cy="496843"/>
          </a:xfrm>
          <a:prstGeom prst="rect">
            <a:avLst/>
          </a:prstGeom>
          <a:solidFill>
            <a:schemeClr val="bg1"/>
          </a:solidFill>
        </p:spPr>
      </p:pic>
      <p:pic>
        <p:nvPicPr>
          <p:cNvPr id="47" name="Bild 37">
            <a:extLst>
              <a:ext uri="{FF2B5EF4-FFF2-40B4-BE49-F238E27FC236}">
                <a16:creationId xmlns:a16="http://schemas.microsoft.com/office/drawing/2014/main" id="{515558B5-3DDC-284D-9E53-9BC6205F9296}"/>
              </a:ext>
            </a:extLst>
          </p:cNvPr>
          <p:cNvPicPr>
            <a:picLocks noChangeAspect="1"/>
          </p:cNvPicPr>
          <p:nvPr/>
        </p:nvPicPr>
        <p:blipFill>
          <a:blip r:embed="rId11">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264049" y="2237188"/>
            <a:ext cx="426278" cy="426278"/>
          </a:xfrm>
          <a:prstGeom prst="rect">
            <a:avLst/>
          </a:prstGeom>
        </p:spPr>
      </p:pic>
      <p:sp>
        <p:nvSpPr>
          <p:cNvPr id="48" name="Rechteck 32">
            <a:extLst>
              <a:ext uri="{FF2B5EF4-FFF2-40B4-BE49-F238E27FC236}">
                <a16:creationId xmlns:a16="http://schemas.microsoft.com/office/drawing/2014/main" id="{60E6061C-940F-D641-992C-7B62804A0F67}"/>
              </a:ext>
            </a:extLst>
          </p:cNvPr>
          <p:cNvSpPr/>
          <p:nvPr/>
        </p:nvSpPr>
        <p:spPr>
          <a:xfrm>
            <a:off x="4268965" y="2775370"/>
            <a:ext cx="322204" cy="323165"/>
          </a:xfrm>
          <a:prstGeom prst="rect">
            <a:avLst/>
          </a:prstGeom>
        </p:spPr>
        <p:txBody>
          <a:bodyPr wrap="non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4FB81C">
                    <a:lumMod val="75000"/>
                  </a:srgbClr>
                </a:solidFill>
                <a:effectLst/>
                <a:uLnTx/>
                <a:uFillTx/>
                <a:latin typeface="Arial" charset="0"/>
                <a:ea typeface="Arial" charset="0"/>
                <a:cs typeface="Arial" charset="0"/>
              </a:rPr>
              <a:t>Java </a:t>
            </a:r>
            <a:br>
              <a:rPr kumimoji="0" lang="en-US" sz="1050" b="0" i="0" u="none" strike="noStrike" kern="1200" cap="none" spc="0" normalizeH="0" baseline="0" noProof="0">
                <a:ln>
                  <a:noFill/>
                </a:ln>
                <a:solidFill>
                  <a:srgbClr val="4FB81C">
                    <a:lumMod val="75000"/>
                  </a:srgbClr>
                </a:solidFill>
                <a:effectLst/>
                <a:uLnTx/>
                <a:uFillTx/>
                <a:latin typeface="Arial" charset="0"/>
                <a:ea typeface="Arial" charset="0"/>
                <a:cs typeface="Arial" charset="0"/>
              </a:rPr>
            </a:br>
            <a:r>
              <a:rPr kumimoji="0" lang="en-US" sz="1050" b="0" i="0" u="none" strike="noStrike" kern="1200" cap="none" spc="0" normalizeH="0" baseline="0" noProof="0">
                <a:ln>
                  <a:noFill/>
                </a:ln>
                <a:solidFill>
                  <a:srgbClr val="4FB81C">
                    <a:lumMod val="75000"/>
                  </a:srgbClr>
                </a:solidFill>
                <a:effectLst/>
                <a:uLnTx/>
                <a:uFillTx/>
                <a:latin typeface="Arial" charset="0"/>
                <a:ea typeface="Arial" charset="0"/>
                <a:cs typeface="Arial" charset="0"/>
              </a:rPr>
              <a:t>App</a:t>
            </a:r>
          </a:p>
        </p:txBody>
      </p:sp>
      <p:cxnSp>
        <p:nvCxnSpPr>
          <p:cNvPr id="49" name="Elbow Connector 83">
            <a:extLst>
              <a:ext uri="{FF2B5EF4-FFF2-40B4-BE49-F238E27FC236}">
                <a16:creationId xmlns:a16="http://schemas.microsoft.com/office/drawing/2014/main" id="{B2624732-01BD-464D-B074-529FE6D04A74}"/>
              </a:ext>
            </a:extLst>
          </p:cNvPr>
          <p:cNvCxnSpPr>
            <a:cxnSpLocks/>
            <a:stCxn id="16" idx="1"/>
            <a:endCxn id="19" idx="2"/>
          </p:cNvCxnSpPr>
          <p:nvPr/>
        </p:nvCxnSpPr>
        <p:spPr>
          <a:xfrm rot="10800000" flipV="1">
            <a:off x="1484140" y="6101439"/>
            <a:ext cx="7113101" cy="224313"/>
          </a:xfrm>
          <a:prstGeom prst="bentConnector4">
            <a:avLst>
              <a:gd name="adj1" fmla="val 19833"/>
              <a:gd name="adj2" fmla="val 176233"/>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Gewinkelte Verbindung 42">
            <a:extLst>
              <a:ext uri="{FF2B5EF4-FFF2-40B4-BE49-F238E27FC236}">
                <a16:creationId xmlns:a16="http://schemas.microsoft.com/office/drawing/2014/main" id="{2314F9F4-71EF-8148-A125-F9669C499F9D}"/>
              </a:ext>
            </a:extLst>
          </p:cNvPr>
          <p:cNvCxnSpPr>
            <a:cxnSpLocks/>
          </p:cNvCxnSpPr>
          <p:nvPr/>
        </p:nvCxnSpPr>
        <p:spPr>
          <a:xfrm flipH="1" flipV="1">
            <a:off x="3735272" y="2472145"/>
            <a:ext cx="433051"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Elbow Connector 83">
            <a:extLst>
              <a:ext uri="{FF2B5EF4-FFF2-40B4-BE49-F238E27FC236}">
                <a16:creationId xmlns:a16="http://schemas.microsoft.com/office/drawing/2014/main" id="{785DFB8A-FF04-2540-9527-9A6AC771635A}"/>
              </a:ext>
            </a:extLst>
          </p:cNvPr>
          <p:cNvCxnSpPr>
            <a:cxnSpLocks/>
            <a:stCxn id="35" idx="3"/>
            <a:endCxn id="46" idx="3"/>
          </p:cNvCxnSpPr>
          <p:nvPr/>
        </p:nvCxnSpPr>
        <p:spPr>
          <a:xfrm flipH="1" flipV="1">
            <a:off x="4648836" y="2472146"/>
            <a:ext cx="1344879" cy="3248033"/>
          </a:xfrm>
          <a:prstGeom prst="bentConnector3">
            <a:avLst>
              <a:gd name="adj1" fmla="val -5126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Gewinkelte Verbindung 42">
            <a:extLst>
              <a:ext uri="{FF2B5EF4-FFF2-40B4-BE49-F238E27FC236}">
                <a16:creationId xmlns:a16="http://schemas.microsoft.com/office/drawing/2014/main" id="{8BE68F5B-8F8A-C24B-AD20-67BD898EE097}"/>
              </a:ext>
            </a:extLst>
          </p:cNvPr>
          <p:cNvCxnSpPr>
            <a:cxnSpLocks/>
            <a:stCxn id="26" idx="0"/>
            <a:endCxn id="57" idx="1"/>
          </p:cNvCxnSpPr>
          <p:nvPr/>
        </p:nvCxnSpPr>
        <p:spPr>
          <a:xfrm rot="5400000" flipH="1" flipV="1">
            <a:off x="1382255" y="3538627"/>
            <a:ext cx="206499" cy="1702879"/>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Gewinkelte Verbindung 42">
            <a:extLst>
              <a:ext uri="{FF2B5EF4-FFF2-40B4-BE49-F238E27FC236}">
                <a16:creationId xmlns:a16="http://schemas.microsoft.com/office/drawing/2014/main" id="{D3848B7A-DD95-5845-9422-D2FCA0D53EAE}"/>
              </a:ext>
            </a:extLst>
          </p:cNvPr>
          <p:cNvCxnSpPr>
            <a:cxnSpLocks/>
            <a:stCxn id="29" idx="0"/>
            <a:endCxn id="14" idx="2"/>
          </p:cNvCxnSpPr>
          <p:nvPr/>
        </p:nvCxnSpPr>
        <p:spPr>
          <a:xfrm rot="16200000" flipH="1">
            <a:off x="6195039" y="2358656"/>
            <a:ext cx="507059" cy="4037004"/>
          </a:xfrm>
          <a:prstGeom prst="bentConnector4">
            <a:avLst>
              <a:gd name="adj1" fmla="val -16726"/>
              <a:gd name="adj2" fmla="val 6697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Gewinkelte Verbindung 42">
            <a:extLst>
              <a:ext uri="{FF2B5EF4-FFF2-40B4-BE49-F238E27FC236}">
                <a16:creationId xmlns:a16="http://schemas.microsoft.com/office/drawing/2014/main" id="{93A1B29B-7645-854F-8D2A-3FF31D077136}"/>
              </a:ext>
            </a:extLst>
          </p:cNvPr>
          <p:cNvCxnSpPr>
            <a:cxnSpLocks/>
            <a:stCxn id="25" idx="2"/>
            <a:endCxn id="57" idx="1"/>
          </p:cNvCxnSpPr>
          <p:nvPr/>
        </p:nvCxnSpPr>
        <p:spPr>
          <a:xfrm rot="16200000" flipH="1">
            <a:off x="1412683" y="3362555"/>
            <a:ext cx="145643" cy="1702878"/>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5" name="Abgerundetes Rechteck 24">
            <a:extLst>
              <a:ext uri="{FF2B5EF4-FFF2-40B4-BE49-F238E27FC236}">
                <a16:creationId xmlns:a16="http://schemas.microsoft.com/office/drawing/2014/main" id="{5B3875E6-EC75-D04D-968F-AB9D66B193DE}"/>
              </a:ext>
            </a:extLst>
          </p:cNvPr>
          <p:cNvSpPr/>
          <p:nvPr/>
        </p:nvSpPr>
        <p:spPr>
          <a:xfrm>
            <a:off x="1290867" y="4214778"/>
            <a:ext cx="511049" cy="149096"/>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Arial"/>
                <a:ea typeface="+mn-ea"/>
                <a:cs typeface="+mn-cs"/>
              </a:rPr>
              <a:t>HTTP </a:t>
            </a:r>
          </a:p>
        </p:txBody>
      </p:sp>
      <p:sp>
        <p:nvSpPr>
          <p:cNvPr id="56" name="Abgerundetes Rechteck 24">
            <a:extLst>
              <a:ext uri="{FF2B5EF4-FFF2-40B4-BE49-F238E27FC236}">
                <a16:creationId xmlns:a16="http://schemas.microsoft.com/office/drawing/2014/main" id="{27807348-6194-BF40-897A-899ADBC878E6}"/>
              </a:ext>
            </a:extLst>
          </p:cNvPr>
          <p:cNvSpPr/>
          <p:nvPr/>
        </p:nvSpPr>
        <p:spPr>
          <a:xfrm>
            <a:off x="7234831" y="4553672"/>
            <a:ext cx="1026711" cy="148278"/>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Arial" panose="020B0604020202020204" pitchFamily="34" charset="0"/>
                <a:ea typeface="BentonSans Book " charset="0"/>
                <a:cs typeface="Arial" panose="020B0604020202020204" pitchFamily="34" charset="0"/>
              </a:rPr>
              <a:t>Secure tunnel</a:t>
            </a:r>
          </a:p>
        </p:txBody>
      </p:sp>
      <p:pic>
        <p:nvPicPr>
          <p:cNvPr id="57" name="Picture 208">
            <a:extLst>
              <a:ext uri="{FF2B5EF4-FFF2-40B4-BE49-F238E27FC236}">
                <a16:creationId xmlns:a16="http://schemas.microsoft.com/office/drawing/2014/main" id="{044665DE-4A15-F942-9096-706AF7CDDEBC}"/>
              </a:ext>
            </a:extLst>
          </p:cNvPr>
          <p:cNvPicPr>
            <a:picLocks noChangeAspect="1"/>
          </p:cNvPicPr>
          <p:nvPr/>
        </p:nvPicPr>
        <p:blipFill>
          <a:blip r:embed="rId15"/>
          <a:stretch>
            <a:fillRect/>
          </a:stretch>
        </p:blipFill>
        <p:spPr>
          <a:xfrm>
            <a:off x="2336944" y="3998044"/>
            <a:ext cx="577545" cy="577545"/>
          </a:xfrm>
          <a:prstGeom prst="rect">
            <a:avLst/>
          </a:prstGeom>
        </p:spPr>
      </p:pic>
      <p:sp>
        <p:nvSpPr>
          <p:cNvPr id="58" name="Abgerundetes Rechteck 30">
            <a:extLst>
              <a:ext uri="{FF2B5EF4-FFF2-40B4-BE49-F238E27FC236}">
                <a16:creationId xmlns:a16="http://schemas.microsoft.com/office/drawing/2014/main" id="{21AA7E74-07D7-044A-8552-6E1B84C89D8E}"/>
              </a:ext>
            </a:extLst>
          </p:cNvPr>
          <p:cNvSpPr/>
          <p:nvPr/>
        </p:nvSpPr>
        <p:spPr>
          <a:xfrm>
            <a:off x="2224447" y="4586740"/>
            <a:ext cx="802539" cy="306719"/>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Launchpad</a:t>
            </a:r>
            <a:b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b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Service*</a:t>
            </a:r>
          </a:p>
        </p:txBody>
      </p:sp>
      <p:cxnSp>
        <p:nvCxnSpPr>
          <p:cNvPr id="59" name="Gewinkelte Verbindung 42">
            <a:extLst>
              <a:ext uri="{FF2B5EF4-FFF2-40B4-BE49-F238E27FC236}">
                <a16:creationId xmlns:a16="http://schemas.microsoft.com/office/drawing/2014/main" id="{D97D9D1E-2EE0-4F4B-90A6-5EEEF70DE7E0}"/>
              </a:ext>
            </a:extLst>
          </p:cNvPr>
          <p:cNvCxnSpPr>
            <a:cxnSpLocks/>
            <a:stCxn id="57" idx="0"/>
            <a:endCxn id="47" idx="1"/>
          </p:cNvCxnSpPr>
          <p:nvPr/>
        </p:nvCxnSpPr>
        <p:spPr>
          <a:xfrm rot="5400000" flipH="1" flipV="1">
            <a:off x="2171025" y="2905020"/>
            <a:ext cx="1547717" cy="638332"/>
          </a:xfrm>
          <a:prstGeom prst="bentConnector2">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222">
            <a:extLst>
              <a:ext uri="{FF2B5EF4-FFF2-40B4-BE49-F238E27FC236}">
                <a16:creationId xmlns:a16="http://schemas.microsoft.com/office/drawing/2014/main" id="{DE43FFF3-20DF-E544-8246-8104A4B257F7}"/>
              </a:ext>
            </a:extLst>
          </p:cNvPr>
          <p:cNvCxnSpPr>
            <a:cxnSpLocks/>
          </p:cNvCxnSpPr>
          <p:nvPr/>
        </p:nvCxnSpPr>
        <p:spPr>
          <a:xfrm>
            <a:off x="2887703" y="4302207"/>
            <a:ext cx="359473"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76">
            <a:extLst>
              <a:ext uri="{FF2B5EF4-FFF2-40B4-BE49-F238E27FC236}">
                <a16:creationId xmlns:a16="http://schemas.microsoft.com/office/drawing/2014/main" id="{20A36AA1-3DD6-6D47-89CE-EE319697030C}"/>
              </a:ext>
            </a:extLst>
          </p:cNvPr>
          <p:cNvCxnSpPr/>
          <p:nvPr/>
        </p:nvCxnSpPr>
        <p:spPr>
          <a:xfrm>
            <a:off x="9162412" y="2606089"/>
            <a:ext cx="409284"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81">
            <a:extLst>
              <a:ext uri="{FF2B5EF4-FFF2-40B4-BE49-F238E27FC236}">
                <a16:creationId xmlns:a16="http://schemas.microsoft.com/office/drawing/2014/main" id="{A32F0B9D-D196-314B-AB24-FBFC857D7315}"/>
              </a:ext>
            </a:extLst>
          </p:cNvPr>
          <p:cNvCxnSpPr>
            <a:cxnSpLocks/>
          </p:cNvCxnSpPr>
          <p:nvPr/>
        </p:nvCxnSpPr>
        <p:spPr>
          <a:xfrm flipH="1">
            <a:off x="9162412" y="3003937"/>
            <a:ext cx="409284"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88">
            <a:extLst>
              <a:ext uri="{FF2B5EF4-FFF2-40B4-BE49-F238E27FC236}">
                <a16:creationId xmlns:a16="http://schemas.microsoft.com/office/drawing/2014/main" id="{D41CF043-4955-3648-9A39-C66A642DB14B}"/>
              </a:ext>
            </a:extLst>
          </p:cNvPr>
          <p:cNvSpPr/>
          <p:nvPr/>
        </p:nvSpPr>
        <p:spPr>
          <a:xfrm>
            <a:off x="7677537" y="2228041"/>
            <a:ext cx="1616784" cy="1468845"/>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spAutoFit/>
          </a:bodyPr>
          <a:lstStyle/>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000000">
                    <a:lumMod val="65000"/>
                    <a:lumOff val="35000"/>
                  </a:srgbClr>
                </a:solidFill>
                <a:effectLst/>
                <a:uLnTx/>
                <a:uFillTx/>
                <a:latin typeface="Arial" charset="0"/>
                <a:ea typeface="Arial" charset="0"/>
                <a:cs typeface="Arial" charset="0"/>
              </a:rPr>
              <a:t>Legend:</a:t>
            </a:r>
          </a:p>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Arial" charset="0"/>
                <a:cs typeface="Arial" charset="0"/>
              </a:rPr>
              <a:t>Request response:</a:t>
            </a:r>
          </a:p>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Arial" charset="0"/>
                <a:cs typeface="Arial" charset="0"/>
              </a:rPr>
              <a:t>Information flow from source to target:</a:t>
            </a:r>
          </a:p>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rgbClr val="4FB81C">
                    <a:lumMod val="75000"/>
                  </a:srgbClr>
                </a:solidFill>
                <a:effectLst/>
                <a:uLnTx/>
                <a:uFillTx/>
                <a:latin typeface="Arial" charset="0"/>
                <a:ea typeface="Arial" charset="0"/>
                <a:cs typeface="Arial" charset="0"/>
              </a:rPr>
              <a:t>Custom development</a:t>
            </a:r>
          </a:p>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rPr>
              <a:t>*</a:t>
            </a:r>
            <a:r>
              <a:rPr kumimoji="0" lang="en-US" sz="1100" b="1" i="0" u="none" strike="noStrike" kern="1200" cap="none" spc="0" normalizeH="0" baseline="0" noProof="0" dirty="0">
                <a:ln>
                  <a:noFill/>
                </a:ln>
                <a:solidFill>
                  <a:srgbClr val="4FB81C">
                    <a:lumMod val="75000"/>
                  </a:srgbClr>
                </a:solidFill>
                <a:effectLst/>
                <a:uLnTx/>
                <a:uFillTx/>
                <a:latin typeface="Arial" charset="0"/>
                <a:ea typeface="+mn-ea"/>
                <a:cs typeface="Arial" charset="0"/>
              </a:rPr>
              <a:t> </a:t>
            </a: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rPr>
              <a:t>existing</a:t>
            </a:r>
            <a:r>
              <a:rPr kumimoji="0" lang="en-US" sz="1100" b="1" i="0" u="none" strike="noStrike" kern="1200" cap="none" spc="0" normalizeH="0" baseline="0" noProof="0" dirty="0">
                <a:ln>
                  <a:noFill/>
                </a:ln>
                <a:solidFill>
                  <a:srgbClr val="4FB81C">
                    <a:lumMod val="75000"/>
                  </a:srgbClr>
                </a:solidFill>
                <a:effectLst/>
                <a:uLnTx/>
                <a:uFillTx/>
                <a:latin typeface="Arial" charset="0"/>
                <a:ea typeface="+mn-ea"/>
                <a:cs typeface="Arial" charset="0"/>
              </a:rPr>
              <a:t> </a:t>
            </a: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rPr>
              <a:t>component</a:t>
            </a:r>
            <a:endParaRPr kumimoji="0" lang="en-DE" sz="11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charset="0"/>
            </a:endParaRPr>
          </a:p>
        </p:txBody>
      </p:sp>
      <p:sp>
        <p:nvSpPr>
          <p:cNvPr id="64" name="Rechteck 6">
            <a:extLst>
              <a:ext uri="{FF2B5EF4-FFF2-40B4-BE49-F238E27FC236}">
                <a16:creationId xmlns:a16="http://schemas.microsoft.com/office/drawing/2014/main" id="{1C6CD4F2-1FDB-F642-B6B6-744A32863A25}"/>
              </a:ext>
            </a:extLst>
          </p:cNvPr>
          <p:cNvSpPr/>
          <p:nvPr/>
        </p:nvSpPr>
        <p:spPr>
          <a:xfrm>
            <a:off x="4984437" y="4773311"/>
            <a:ext cx="1446813" cy="484748"/>
          </a:xfrm>
          <a:prstGeom prst="rect">
            <a:avLst/>
          </a:prstGeom>
          <a:solidFill>
            <a:srgbClr val="FFFFFF">
              <a:alpha val="69804"/>
            </a:srgbClr>
          </a:solidFill>
        </p:spPr>
        <p:txBody>
          <a:bodyPr wrap="squar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SAP Analytics </a:t>
            </a:r>
            <a:b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b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Cloud, Embedded Edition*</a:t>
            </a:r>
          </a:p>
        </p:txBody>
      </p:sp>
      <p:sp>
        <p:nvSpPr>
          <p:cNvPr id="65" name="Rounded Rectangle 64">
            <a:extLst>
              <a:ext uri="{FF2B5EF4-FFF2-40B4-BE49-F238E27FC236}">
                <a16:creationId xmlns:a16="http://schemas.microsoft.com/office/drawing/2014/main" id="{6F00197A-D559-FC4C-8D01-78EEC3B95EBA}"/>
              </a:ext>
            </a:extLst>
          </p:cNvPr>
          <p:cNvSpPr/>
          <p:nvPr/>
        </p:nvSpPr>
        <p:spPr bwMode="gray">
          <a:xfrm>
            <a:off x="4354869" y="1336681"/>
            <a:ext cx="2463085" cy="234183"/>
          </a:xfrm>
          <a:prstGeom prst="roundRect">
            <a:avLst>
              <a:gd name="adj" fmla="val 50000"/>
            </a:avLst>
          </a:prstGeom>
          <a:solidFill>
            <a:schemeClr val="accent3">
              <a:lumMod val="20000"/>
              <a:lumOff val="80000"/>
            </a:schemeClr>
          </a:solidFill>
          <a:ln w="6350" algn="ctr">
            <a:solidFill>
              <a:schemeClr val="accent3"/>
            </a:solid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endParaRPr kumimoji="0" lang="en-DE" sz="1400" b="0" i="0" u="none" strike="noStrike" kern="0" cap="none" spc="0" normalizeH="0" baseline="0" noProof="0" err="1">
              <a:ln>
                <a:noFill/>
              </a:ln>
              <a:solidFill>
                <a:srgbClr val="000000"/>
              </a:solidFill>
              <a:effectLst/>
              <a:uLnTx/>
              <a:uFillTx/>
              <a:latin typeface="Arial"/>
              <a:ea typeface="Arial Unicode MS" pitchFamily="34" charset="-128"/>
              <a:cs typeface="Arial Unicode MS" pitchFamily="34" charset="-128"/>
            </a:endParaRPr>
          </a:p>
        </p:txBody>
      </p:sp>
      <p:sp>
        <p:nvSpPr>
          <p:cNvPr id="66" name="Rectangle 65">
            <a:extLst>
              <a:ext uri="{FF2B5EF4-FFF2-40B4-BE49-F238E27FC236}">
                <a16:creationId xmlns:a16="http://schemas.microsoft.com/office/drawing/2014/main" id="{6C7919F8-B97D-5542-B3E7-71974DF22B29}"/>
              </a:ext>
            </a:extLst>
          </p:cNvPr>
          <p:cNvSpPr/>
          <p:nvPr/>
        </p:nvSpPr>
        <p:spPr>
          <a:xfrm>
            <a:off x="4391016" y="1321827"/>
            <a:ext cx="2478564" cy="261610"/>
          </a:xfrm>
          <a:prstGeom prst="rect">
            <a:avLst/>
          </a:prstGeom>
        </p:spPr>
        <p:txBody>
          <a:bodyPr wrap="none">
            <a:spAutoFit/>
          </a:bodyPr>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DE" sz="1100" b="1" i="0" u="none" strike="noStrike" kern="1200" cap="none" spc="0" normalizeH="0" baseline="0" noProof="0" dirty="0">
                <a:ln>
                  <a:noFill/>
                </a:ln>
                <a:solidFill>
                  <a:srgbClr val="000000"/>
                </a:solidFill>
                <a:effectLst/>
                <a:uLnTx/>
                <a:uFillTx/>
                <a:latin typeface="Arial"/>
                <a:ea typeface="+mn-ea"/>
                <a:cs typeface="+mn-cs"/>
              </a:rPr>
              <a:t>https://discovery-center.cloud.sap</a:t>
            </a:r>
          </a:p>
        </p:txBody>
      </p:sp>
      <p:pic>
        <p:nvPicPr>
          <p:cNvPr id="67" name="Bild 3">
            <a:extLst>
              <a:ext uri="{FF2B5EF4-FFF2-40B4-BE49-F238E27FC236}">
                <a16:creationId xmlns:a16="http://schemas.microsoft.com/office/drawing/2014/main" id="{BDDAC6BE-2108-E440-96DE-EB31CCA744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5844" y="5188239"/>
            <a:ext cx="292345" cy="292345"/>
          </a:xfrm>
          <a:prstGeom prst="rect">
            <a:avLst/>
          </a:prstGeom>
        </p:spPr>
      </p:pic>
      <p:sp>
        <p:nvSpPr>
          <p:cNvPr id="68" name="Rechteck 23">
            <a:extLst>
              <a:ext uri="{FF2B5EF4-FFF2-40B4-BE49-F238E27FC236}">
                <a16:creationId xmlns:a16="http://schemas.microsoft.com/office/drawing/2014/main" id="{9F00285A-3C15-D343-B338-FC28CC389AE6}"/>
              </a:ext>
            </a:extLst>
          </p:cNvPr>
          <p:cNvSpPr/>
          <p:nvPr/>
        </p:nvSpPr>
        <p:spPr>
          <a:xfrm>
            <a:off x="8931667" y="5469860"/>
            <a:ext cx="803105" cy="323165"/>
          </a:xfrm>
          <a:prstGeom prst="rect">
            <a:avLst/>
          </a:prstGeom>
        </p:spPr>
        <p:txBody>
          <a:bodyPr wrap="non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000000">
                    <a:lumMod val="65000"/>
                    <a:lumOff val="35000"/>
                  </a:srgbClr>
                </a:solidFill>
                <a:effectLst/>
                <a:uLnTx/>
                <a:uFillTx/>
                <a:latin typeface="BentonSans Bold" panose="02000803000000020004" pitchFamily="2" charset="0"/>
                <a:ea typeface="Arial" charset="0"/>
                <a:cs typeface="Arial" charset="0"/>
              </a:rPr>
              <a:t>SAP </a:t>
            </a:r>
            <a:br>
              <a:rPr kumimoji="0" lang="en-US" sz="1050" b="0" i="0" u="none" strike="noStrike" kern="1200" cap="none" spc="0" normalizeH="0" baseline="0" noProof="0">
                <a:ln>
                  <a:noFill/>
                </a:ln>
                <a:solidFill>
                  <a:srgbClr val="000000">
                    <a:lumMod val="65000"/>
                    <a:lumOff val="35000"/>
                  </a:srgbClr>
                </a:solidFill>
                <a:effectLst/>
                <a:uLnTx/>
                <a:uFillTx/>
                <a:latin typeface="BentonSans Bold" panose="02000803000000020004" pitchFamily="2" charset="0"/>
                <a:ea typeface="Arial" charset="0"/>
                <a:cs typeface="Arial" charset="0"/>
              </a:rPr>
            </a:br>
            <a:r>
              <a:rPr kumimoji="0" lang="en-US" sz="1050" b="0" i="0" u="none" strike="noStrike" kern="1200" cap="none" spc="0" normalizeH="0" baseline="0" noProof="0">
                <a:ln>
                  <a:noFill/>
                </a:ln>
                <a:solidFill>
                  <a:srgbClr val="000000">
                    <a:lumMod val="65000"/>
                    <a:lumOff val="35000"/>
                  </a:srgbClr>
                </a:solidFill>
                <a:effectLst/>
                <a:uLnTx/>
                <a:uFillTx/>
                <a:latin typeface="BentonSans Bold" panose="02000803000000020004" pitchFamily="2" charset="0"/>
                <a:ea typeface="Arial" charset="0"/>
                <a:cs typeface="Arial" charset="0"/>
              </a:rPr>
              <a:t>BW/4HANA</a:t>
            </a:r>
          </a:p>
        </p:txBody>
      </p:sp>
      <p:cxnSp>
        <p:nvCxnSpPr>
          <p:cNvPr id="69" name="Elbow Connector 83">
            <a:extLst>
              <a:ext uri="{FF2B5EF4-FFF2-40B4-BE49-F238E27FC236}">
                <a16:creationId xmlns:a16="http://schemas.microsoft.com/office/drawing/2014/main" id="{ECA68684-3165-5348-8A38-AEF56D9B8BC1}"/>
              </a:ext>
            </a:extLst>
          </p:cNvPr>
          <p:cNvCxnSpPr>
            <a:cxnSpLocks/>
          </p:cNvCxnSpPr>
          <p:nvPr/>
        </p:nvCxnSpPr>
        <p:spPr>
          <a:xfrm rot="10800000">
            <a:off x="6025465" y="4453068"/>
            <a:ext cx="3068636" cy="873504"/>
          </a:xfrm>
          <a:prstGeom prst="bentConnector3">
            <a:avLst>
              <a:gd name="adj1" fmla="val 6899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Gerade Verbindung 60">
            <a:extLst>
              <a:ext uri="{FF2B5EF4-FFF2-40B4-BE49-F238E27FC236}">
                <a16:creationId xmlns:a16="http://schemas.microsoft.com/office/drawing/2014/main" id="{AA95DE3D-CAC7-074C-9862-C2326B3EEEE2}"/>
              </a:ext>
            </a:extLst>
          </p:cNvPr>
          <p:cNvCxnSpPr>
            <a:cxnSpLocks/>
          </p:cNvCxnSpPr>
          <p:nvPr/>
        </p:nvCxnSpPr>
        <p:spPr>
          <a:xfrm flipV="1">
            <a:off x="7537734" y="4791872"/>
            <a:ext cx="0" cy="360429"/>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Abgerundetes Rechteck 24">
            <a:extLst>
              <a:ext uri="{FF2B5EF4-FFF2-40B4-BE49-F238E27FC236}">
                <a16:creationId xmlns:a16="http://schemas.microsoft.com/office/drawing/2014/main" id="{0BBBA4AE-A5BD-654F-BB23-89FE71403485}"/>
              </a:ext>
            </a:extLst>
          </p:cNvPr>
          <p:cNvSpPr/>
          <p:nvPr/>
        </p:nvSpPr>
        <p:spPr>
          <a:xfrm>
            <a:off x="7190975" y="5260968"/>
            <a:ext cx="1026711" cy="148278"/>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Arial" panose="020B0604020202020204" pitchFamily="34" charset="0"/>
                <a:ea typeface="BentonSans Book " charset="0"/>
                <a:cs typeface="Arial" panose="020B0604020202020204" pitchFamily="34" charset="0"/>
              </a:rPr>
              <a:t>Live</a:t>
            </a:r>
          </a:p>
        </p:txBody>
      </p:sp>
      <p:pic>
        <p:nvPicPr>
          <p:cNvPr id="79" name="Picture 78">
            <a:extLst>
              <a:ext uri="{FF2B5EF4-FFF2-40B4-BE49-F238E27FC236}">
                <a16:creationId xmlns:a16="http://schemas.microsoft.com/office/drawing/2014/main" id="{E20EDFE3-384D-6640-99AC-E075821E6ED2}"/>
              </a:ext>
            </a:extLst>
          </p:cNvPr>
          <p:cNvPicPr>
            <a:picLocks noChangeAspect="1"/>
          </p:cNvPicPr>
          <p:nvPr/>
        </p:nvPicPr>
        <p:blipFill>
          <a:blip r:embed="rId16"/>
          <a:stretch>
            <a:fillRect/>
          </a:stretch>
        </p:blipFill>
        <p:spPr>
          <a:xfrm>
            <a:off x="5818848" y="2066851"/>
            <a:ext cx="553318" cy="553318"/>
          </a:xfrm>
          <a:prstGeom prst="rect">
            <a:avLst/>
          </a:prstGeom>
          <a:solidFill>
            <a:schemeClr val="bg1"/>
          </a:solidFill>
        </p:spPr>
      </p:pic>
      <p:sp>
        <p:nvSpPr>
          <p:cNvPr id="80" name="Rechteck 41">
            <a:extLst>
              <a:ext uri="{FF2B5EF4-FFF2-40B4-BE49-F238E27FC236}">
                <a16:creationId xmlns:a16="http://schemas.microsoft.com/office/drawing/2014/main" id="{588F090C-9DC6-2A47-B650-D5C8F5C1018D}"/>
              </a:ext>
            </a:extLst>
          </p:cNvPr>
          <p:cNvSpPr/>
          <p:nvPr/>
        </p:nvSpPr>
        <p:spPr>
          <a:xfrm>
            <a:off x="5660361" y="2634478"/>
            <a:ext cx="855892" cy="484748"/>
          </a:xfrm>
          <a:prstGeom prst="rect">
            <a:avLst/>
          </a:prstGeom>
        </p:spPr>
        <p:txBody>
          <a:bodyPr wrap="square" lIns="0" tIns="0" rIns="0" bIns="0">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8FD3">
                    <a:lumMod val="75000"/>
                  </a:srgbClr>
                </a:solidFill>
                <a:effectLst/>
                <a:uLnTx/>
                <a:uFillTx/>
                <a:latin typeface="Arial" charset="0"/>
                <a:ea typeface="Arial" charset="0"/>
                <a:cs typeface="Arial" charset="0"/>
              </a:rPr>
              <a:t>Cloud Foundry Runtime</a:t>
            </a:r>
          </a:p>
        </p:txBody>
      </p:sp>
      <p:pic>
        <p:nvPicPr>
          <p:cNvPr id="82" name="Picture 81">
            <a:extLst>
              <a:ext uri="{FF2B5EF4-FFF2-40B4-BE49-F238E27FC236}">
                <a16:creationId xmlns:a16="http://schemas.microsoft.com/office/drawing/2014/main" id="{F80438D1-5899-3842-B7DC-DE9FEBE615FA}"/>
              </a:ext>
            </a:extLst>
          </p:cNvPr>
          <p:cNvPicPr>
            <a:picLocks noChangeAspect="1"/>
          </p:cNvPicPr>
          <p:nvPr/>
        </p:nvPicPr>
        <p:blipFill>
          <a:blip r:embed="rId16"/>
          <a:stretch>
            <a:fillRect/>
          </a:stretch>
        </p:blipFill>
        <p:spPr>
          <a:xfrm>
            <a:off x="5825458" y="3242979"/>
            <a:ext cx="553318" cy="553318"/>
          </a:xfrm>
          <a:prstGeom prst="rect">
            <a:avLst/>
          </a:prstGeom>
          <a:solidFill>
            <a:schemeClr val="bg1"/>
          </a:solidFill>
        </p:spPr>
      </p:pic>
      <p:grpSp>
        <p:nvGrpSpPr>
          <p:cNvPr id="74" name="Group 73">
            <a:extLst>
              <a:ext uri="{FF2B5EF4-FFF2-40B4-BE49-F238E27FC236}">
                <a16:creationId xmlns:a16="http://schemas.microsoft.com/office/drawing/2014/main" id="{FBBAE57D-1FA7-2F43-8207-A40CD3AD1BF0}"/>
              </a:ext>
            </a:extLst>
          </p:cNvPr>
          <p:cNvGrpSpPr/>
          <p:nvPr/>
        </p:nvGrpSpPr>
        <p:grpSpPr>
          <a:xfrm>
            <a:off x="7776463" y="24063"/>
            <a:ext cx="2281937" cy="2354218"/>
            <a:chOff x="7776463" y="355731"/>
            <a:chExt cx="2281937" cy="2354218"/>
          </a:xfrm>
        </p:grpSpPr>
        <p:grpSp>
          <p:nvGrpSpPr>
            <p:cNvPr id="75" name="Gruppieren 4">
              <a:extLst>
                <a:ext uri="{FF2B5EF4-FFF2-40B4-BE49-F238E27FC236}">
                  <a16:creationId xmlns:a16="http://schemas.microsoft.com/office/drawing/2014/main" id="{F83D8A16-4881-3044-A1C0-691F91C9690A}"/>
                </a:ext>
              </a:extLst>
            </p:cNvPr>
            <p:cNvGrpSpPr/>
            <p:nvPr/>
          </p:nvGrpSpPr>
          <p:grpSpPr>
            <a:xfrm>
              <a:off x="7776463" y="355731"/>
              <a:ext cx="2281937" cy="2354218"/>
              <a:chOff x="9278759" y="-279405"/>
              <a:chExt cx="2626947" cy="3284733"/>
            </a:xfrm>
          </p:grpSpPr>
          <p:grpSp>
            <p:nvGrpSpPr>
              <p:cNvPr id="109" name="Gruppieren 70">
                <a:extLst>
                  <a:ext uri="{FF2B5EF4-FFF2-40B4-BE49-F238E27FC236}">
                    <a16:creationId xmlns:a16="http://schemas.microsoft.com/office/drawing/2014/main" id="{F4F75788-3617-6F49-B685-5EE3D965BFB2}"/>
                  </a:ext>
                </a:extLst>
              </p:cNvPr>
              <p:cNvGrpSpPr/>
              <p:nvPr/>
            </p:nvGrpSpPr>
            <p:grpSpPr>
              <a:xfrm rot="5400000">
                <a:off x="8953872" y="45482"/>
                <a:ext cx="3276721" cy="2626947"/>
                <a:chOff x="2533159" y="3103944"/>
                <a:chExt cx="3276721" cy="2626947"/>
              </a:xfrm>
            </p:grpSpPr>
            <p:sp>
              <p:nvSpPr>
                <p:cNvPr id="113" name="Richtungspfeil 71">
                  <a:extLst>
                    <a:ext uri="{FF2B5EF4-FFF2-40B4-BE49-F238E27FC236}">
                      <a16:creationId xmlns:a16="http://schemas.microsoft.com/office/drawing/2014/main" id="{CFCC33E6-6DCE-464C-B3CC-B18BA1C0F552}"/>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4" name="Richtungspfeil 72">
                  <a:extLst>
                    <a:ext uri="{FF2B5EF4-FFF2-40B4-BE49-F238E27FC236}">
                      <a16:creationId xmlns:a16="http://schemas.microsoft.com/office/drawing/2014/main" id="{436684D8-ACC6-7841-A5DB-EF582723288F}"/>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110" name="Gruppieren 9371">
                <a:extLst>
                  <a:ext uri="{FF2B5EF4-FFF2-40B4-BE49-F238E27FC236}">
                    <a16:creationId xmlns:a16="http://schemas.microsoft.com/office/drawing/2014/main" id="{7FAF8BB2-A292-4148-8618-04701B57569E}"/>
                  </a:ext>
                </a:extLst>
              </p:cNvPr>
              <p:cNvGrpSpPr/>
              <p:nvPr/>
            </p:nvGrpSpPr>
            <p:grpSpPr>
              <a:xfrm>
                <a:off x="9348932" y="-24384"/>
                <a:ext cx="2463979" cy="3029712"/>
                <a:chOff x="9347529" y="-24384"/>
                <a:chExt cx="2429872" cy="3029712"/>
              </a:xfrm>
            </p:grpSpPr>
            <p:sp>
              <p:nvSpPr>
                <p:cNvPr id="111" name="Freihandform 9370">
                  <a:extLst>
                    <a:ext uri="{FF2B5EF4-FFF2-40B4-BE49-F238E27FC236}">
                      <a16:creationId xmlns:a16="http://schemas.microsoft.com/office/drawing/2014/main" id="{D951BAE6-A4FB-414C-8CDD-BEF59A44F5AD}"/>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112" name="Freihandform 382">
                  <a:extLst>
                    <a:ext uri="{FF2B5EF4-FFF2-40B4-BE49-F238E27FC236}">
                      <a16:creationId xmlns:a16="http://schemas.microsoft.com/office/drawing/2014/main" id="{755A4C84-0CA4-C942-A365-E8683262980D}"/>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76" name="Gruppieren 432">
              <a:extLst>
                <a:ext uri="{FF2B5EF4-FFF2-40B4-BE49-F238E27FC236}">
                  <a16:creationId xmlns:a16="http://schemas.microsoft.com/office/drawing/2014/main" id="{DEAA9A94-E7AA-FF46-90A2-61BCD94850D6}"/>
                </a:ext>
              </a:extLst>
            </p:cNvPr>
            <p:cNvGrpSpPr/>
            <p:nvPr/>
          </p:nvGrpSpPr>
          <p:grpSpPr>
            <a:xfrm rot="2247573">
              <a:off x="8193687" y="893384"/>
              <a:ext cx="913126" cy="1404247"/>
              <a:chOff x="10071101" y="1002888"/>
              <a:chExt cx="912811" cy="1403762"/>
            </a:xfrm>
          </p:grpSpPr>
          <p:sp>
            <p:nvSpPr>
              <p:cNvPr id="78" name="Freeform 181">
                <a:extLst>
                  <a:ext uri="{FF2B5EF4-FFF2-40B4-BE49-F238E27FC236}">
                    <a16:creationId xmlns:a16="http://schemas.microsoft.com/office/drawing/2014/main" id="{38298878-50E3-D940-BC08-4475615488F2}"/>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81" name="Gruppieren 377">
                <a:extLst>
                  <a:ext uri="{FF2B5EF4-FFF2-40B4-BE49-F238E27FC236}">
                    <a16:creationId xmlns:a16="http://schemas.microsoft.com/office/drawing/2014/main" id="{0F80D2C7-C2B6-A64B-B1FB-1193A31DB3E4}"/>
                  </a:ext>
                </a:extLst>
              </p:cNvPr>
              <p:cNvGrpSpPr/>
              <p:nvPr/>
            </p:nvGrpSpPr>
            <p:grpSpPr>
              <a:xfrm>
                <a:off x="10399713" y="1939925"/>
                <a:ext cx="255587" cy="466725"/>
                <a:chOff x="10390188" y="1939925"/>
                <a:chExt cx="255587" cy="466725"/>
              </a:xfrm>
            </p:grpSpPr>
            <p:sp>
              <p:nvSpPr>
                <p:cNvPr id="105" name="Freeform 174">
                  <a:extLst>
                    <a:ext uri="{FF2B5EF4-FFF2-40B4-BE49-F238E27FC236}">
                      <a16:creationId xmlns:a16="http://schemas.microsoft.com/office/drawing/2014/main" id="{289AC0A7-FD1E-C84A-AB57-B6F2023072EA}"/>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175">
                  <a:extLst>
                    <a:ext uri="{FF2B5EF4-FFF2-40B4-BE49-F238E27FC236}">
                      <a16:creationId xmlns:a16="http://schemas.microsoft.com/office/drawing/2014/main" id="{0AD356FC-A487-8E4D-999A-77312C6A6DC9}"/>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176">
                  <a:extLst>
                    <a:ext uri="{FF2B5EF4-FFF2-40B4-BE49-F238E27FC236}">
                      <a16:creationId xmlns:a16="http://schemas.microsoft.com/office/drawing/2014/main" id="{343C966E-2FC8-F445-8F98-CBD1A006CBC4}"/>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177">
                  <a:extLst>
                    <a:ext uri="{FF2B5EF4-FFF2-40B4-BE49-F238E27FC236}">
                      <a16:creationId xmlns:a16="http://schemas.microsoft.com/office/drawing/2014/main" id="{3FA37DB2-4C2C-2A4E-AE0A-3E431611D04E}"/>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83" name="Freeform 178">
                <a:extLst>
                  <a:ext uri="{FF2B5EF4-FFF2-40B4-BE49-F238E27FC236}">
                    <a16:creationId xmlns:a16="http://schemas.microsoft.com/office/drawing/2014/main" id="{06D615BE-C838-FF43-BDFD-4C7BBC50AA83}"/>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4" name="Freeform 179">
                <a:extLst>
                  <a:ext uri="{FF2B5EF4-FFF2-40B4-BE49-F238E27FC236}">
                    <a16:creationId xmlns:a16="http://schemas.microsoft.com/office/drawing/2014/main" id="{FBE04F7C-54D0-BE49-ABE4-281768F28AC4}"/>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5" name="Freeform 203">
                <a:extLst>
                  <a:ext uri="{FF2B5EF4-FFF2-40B4-BE49-F238E27FC236}">
                    <a16:creationId xmlns:a16="http://schemas.microsoft.com/office/drawing/2014/main" id="{41B9A409-152B-E740-AC9B-206A2587B26E}"/>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86" name="Oval 182">
                <a:extLst>
                  <a:ext uri="{FF2B5EF4-FFF2-40B4-BE49-F238E27FC236}">
                    <a16:creationId xmlns:a16="http://schemas.microsoft.com/office/drawing/2014/main" id="{BE809727-519D-2E4E-B739-FDB9011BE6FC}"/>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7" name="Freeform 184">
                <a:extLst>
                  <a:ext uri="{FF2B5EF4-FFF2-40B4-BE49-F238E27FC236}">
                    <a16:creationId xmlns:a16="http://schemas.microsoft.com/office/drawing/2014/main" id="{C20E73E7-94B1-D44E-B3F4-59BEA0B8410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8" name="Freeform 185">
                <a:extLst>
                  <a:ext uri="{FF2B5EF4-FFF2-40B4-BE49-F238E27FC236}">
                    <a16:creationId xmlns:a16="http://schemas.microsoft.com/office/drawing/2014/main" id="{DEA5B440-CB41-9643-B6FA-6EDF3AC06DC8}"/>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9" name="Rectangle 186">
                <a:extLst>
                  <a:ext uri="{FF2B5EF4-FFF2-40B4-BE49-F238E27FC236}">
                    <a16:creationId xmlns:a16="http://schemas.microsoft.com/office/drawing/2014/main" id="{0F344BD4-AE56-7249-B4F9-52E4CF3F4C0C}"/>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90" name="Rectangle 188">
                <a:extLst>
                  <a:ext uri="{FF2B5EF4-FFF2-40B4-BE49-F238E27FC236}">
                    <a16:creationId xmlns:a16="http://schemas.microsoft.com/office/drawing/2014/main" id="{8DBB3BB5-5D68-6642-A09C-0DA35FE56B36}"/>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91" name="Gruppieren 418">
                <a:extLst>
                  <a:ext uri="{FF2B5EF4-FFF2-40B4-BE49-F238E27FC236}">
                    <a16:creationId xmlns:a16="http://schemas.microsoft.com/office/drawing/2014/main" id="{1B3696EA-2BA8-BA46-9158-809C0E07CC50}"/>
                  </a:ext>
                </a:extLst>
              </p:cNvPr>
              <p:cNvGrpSpPr/>
              <p:nvPr/>
            </p:nvGrpSpPr>
            <p:grpSpPr>
              <a:xfrm>
                <a:off x="10356850" y="1568450"/>
                <a:ext cx="288697" cy="225426"/>
                <a:chOff x="10356850" y="1568450"/>
                <a:chExt cx="288697" cy="225426"/>
              </a:xfrm>
            </p:grpSpPr>
            <p:grpSp>
              <p:nvGrpSpPr>
                <p:cNvPr id="95" name="Gruppieren 419">
                  <a:extLst>
                    <a:ext uri="{FF2B5EF4-FFF2-40B4-BE49-F238E27FC236}">
                      <a16:creationId xmlns:a16="http://schemas.microsoft.com/office/drawing/2014/main" id="{942CBAE1-FB0A-DB4E-8605-4E34D5BD3935}"/>
                    </a:ext>
                  </a:extLst>
                </p:cNvPr>
                <p:cNvGrpSpPr/>
                <p:nvPr/>
              </p:nvGrpSpPr>
              <p:grpSpPr>
                <a:xfrm>
                  <a:off x="10532835" y="1568450"/>
                  <a:ext cx="112712" cy="112713"/>
                  <a:chOff x="10526713" y="1568450"/>
                  <a:chExt cx="112712" cy="112713"/>
                </a:xfrm>
              </p:grpSpPr>
              <p:sp>
                <p:nvSpPr>
                  <p:cNvPr id="101" name="Rectangle 189">
                    <a:extLst>
                      <a:ext uri="{FF2B5EF4-FFF2-40B4-BE49-F238E27FC236}">
                        <a16:creationId xmlns:a16="http://schemas.microsoft.com/office/drawing/2014/main" id="{445DBBE1-F1B7-B843-A635-6A9380738ACC}"/>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Rectangle 190">
                    <a:extLst>
                      <a:ext uri="{FF2B5EF4-FFF2-40B4-BE49-F238E27FC236}">
                        <a16:creationId xmlns:a16="http://schemas.microsoft.com/office/drawing/2014/main" id="{A14BEEF3-2A6B-AA4C-95AE-76842614D5A0}"/>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Rectangle 191">
                    <a:extLst>
                      <a:ext uri="{FF2B5EF4-FFF2-40B4-BE49-F238E27FC236}">
                        <a16:creationId xmlns:a16="http://schemas.microsoft.com/office/drawing/2014/main" id="{D2BC5745-B3DF-7243-83E7-2884F757692B}"/>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Rectangle 192">
                    <a:extLst>
                      <a:ext uri="{FF2B5EF4-FFF2-40B4-BE49-F238E27FC236}">
                        <a16:creationId xmlns:a16="http://schemas.microsoft.com/office/drawing/2014/main" id="{CD62632B-AF30-B143-82A9-8F1A972C7796}"/>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96" name="Gruppieren 420">
                  <a:extLst>
                    <a:ext uri="{FF2B5EF4-FFF2-40B4-BE49-F238E27FC236}">
                      <a16:creationId xmlns:a16="http://schemas.microsoft.com/office/drawing/2014/main" id="{9CC8FB4A-595A-FD4E-B4DC-F64414CCE1C4}"/>
                    </a:ext>
                  </a:extLst>
                </p:cNvPr>
                <p:cNvGrpSpPr/>
                <p:nvPr/>
              </p:nvGrpSpPr>
              <p:grpSpPr>
                <a:xfrm>
                  <a:off x="10356850" y="1681163"/>
                  <a:ext cx="112712" cy="112713"/>
                  <a:chOff x="10356850" y="1681163"/>
                  <a:chExt cx="112712" cy="112713"/>
                </a:xfrm>
              </p:grpSpPr>
              <p:sp>
                <p:nvSpPr>
                  <p:cNvPr id="97" name="Rectangle 194">
                    <a:extLst>
                      <a:ext uri="{FF2B5EF4-FFF2-40B4-BE49-F238E27FC236}">
                        <a16:creationId xmlns:a16="http://schemas.microsoft.com/office/drawing/2014/main" id="{D20A6E48-1970-B44A-98DC-AD5E59991644}"/>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Rectangle 195">
                    <a:extLst>
                      <a:ext uri="{FF2B5EF4-FFF2-40B4-BE49-F238E27FC236}">
                        <a16:creationId xmlns:a16="http://schemas.microsoft.com/office/drawing/2014/main" id="{54305131-1FA0-FF42-8400-44026E6AFC46}"/>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Rectangle 196">
                    <a:extLst>
                      <a:ext uri="{FF2B5EF4-FFF2-40B4-BE49-F238E27FC236}">
                        <a16:creationId xmlns:a16="http://schemas.microsoft.com/office/drawing/2014/main" id="{8B9C2DA0-8638-A74D-91A8-03653667328E}"/>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Rectangle 197">
                    <a:extLst>
                      <a:ext uri="{FF2B5EF4-FFF2-40B4-BE49-F238E27FC236}">
                        <a16:creationId xmlns:a16="http://schemas.microsoft.com/office/drawing/2014/main" id="{3F0AF8F3-0AAF-594B-AB3E-360703435F3B}"/>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92" name="Gruppieren 417">
                <a:extLst>
                  <a:ext uri="{FF2B5EF4-FFF2-40B4-BE49-F238E27FC236}">
                    <a16:creationId xmlns:a16="http://schemas.microsoft.com/office/drawing/2014/main" id="{A07D396F-B9C0-344E-B84A-3C1C279DF411}"/>
                  </a:ext>
                </a:extLst>
              </p:cNvPr>
              <p:cNvGrpSpPr/>
              <p:nvPr/>
            </p:nvGrpSpPr>
            <p:grpSpPr>
              <a:xfrm>
                <a:off x="10356850" y="1568450"/>
                <a:ext cx="282575" cy="225426"/>
                <a:chOff x="10509250" y="1720850"/>
                <a:chExt cx="282575" cy="225426"/>
              </a:xfrm>
            </p:grpSpPr>
            <p:sp>
              <p:nvSpPr>
                <p:cNvPr id="93" name="Rectangle 193">
                  <a:extLst>
                    <a:ext uri="{FF2B5EF4-FFF2-40B4-BE49-F238E27FC236}">
                      <a16:creationId xmlns:a16="http://schemas.microsoft.com/office/drawing/2014/main" id="{5368874D-033D-F945-85E5-592A52977D5F}"/>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94" name="Rectangle 198">
                  <a:extLst>
                    <a:ext uri="{FF2B5EF4-FFF2-40B4-BE49-F238E27FC236}">
                      <a16:creationId xmlns:a16="http://schemas.microsoft.com/office/drawing/2014/main" id="{C3970B99-8DF7-A448-986C-216792FBB927}"/>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77" name="Rectangle 76">
              <a:extLst>
                <a:ext uri="{FF2B5EF4-FFF2-40B4-BE49-F238E27FC236}">
                  <a16:creationId xmlns:a16="http://schemas.microsoft.com/office/drawing/2014/main" id="{91F927D1-6BA1-D543-99CF-60374F7F5B70}"/>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Tree>
    <p:extLst>
      <p:ext uri="{BB962C8B-B14F-4D97-AF65-F5344CB8AC3E}">
        <p14:creationId xmlns:p14="http://schemas.microsoft.com/office/powerpoint/2010/main" val="4160074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pPr marL="0" marR="0" lvl="0" indent="0" algn="l" defTabSz="897843" rtl="0" eaLnBrk="1" fontAlgn="auto" latinLnBrk="0" hangingPunct="1">
              <a:lnSpc>
                <a:spcPct val="100000"/>
              </a:lnSpc>
              <a:spcBef>
                <a:spcPct val="0"/>
              </a:spcBef>
              <a:spcAft>
                <a:spcPts val="0"/>
              </a:spcAft>
              <a:buClrTx/>
              <a:buSzTx/>
              <a:buFontTx/>
              <a:buNone/>
              <a:tabLst/>
              <a:defRPr/>
            </a:pPr>
            <a:r>
              <a:rPr kumimoji="0" lang="en-US" sz="3000" b="1" i="0" u="none" strike="noStrike" kern="1200" cap="none" spc="0" normalizeH="0" baseline="0" noProof="0" dirty="0">
                <a:ln>
                  <a:noFill/>
                </a:ln>
                <a:solidFill>
                  <a:srgbClr val="000000"/>
                </a:solidFill>
                <a:effectLst/>
                <a:uLnTx/>
                <a:uFillTx/>
                <a:latin typeface="Arial"/>
                <a:ea typeface="+mj-ea"/>
                <a:cs typeface="+mj-cs"/>
              </a:rPr>
              <a:t>Solution Realization Diagram</a:t>
            </a:r>
            <a:br>
              <a:rPr kumimoji="0" lang="en-US" sz="3000" b="1" i="0" u="none" strike="noStrike" kern="1200" cap="none" spc="0" normalizeH="0" baseline="0" noProof="0" dirty="0">
                <a:ln>
                  <a:noFill/>
                </a:ln>
                <a:solidFill>
                  <a:srgbClr val="000000"/>
                </a:solidFill>
                <a:effectLst/>
                <a:uLnTx/>
                <a:uFillTx/>
                <a:latin typeface="Arial"/>
                <a:ea typeface="+mj-ea"/>
                <a:cs typeface="+mj-cs"/>
              </a:rPr>
            </a:br>
            <a:r>
              <a:rPr kumimoji="0" lang="en-US" sz="3000" b="1" i="0" u="none" strike="noStrike" kern="1200" cap="none" spc="0" normalizeH="0" baseline="0" noProof="0" dirty="0">
                <a:ln>
                  <a:noFill/>
                </a:ln>
                <a:solidFill>
                  <a:srgbClr val="F0AB00"/>
                </a:solidFill>
                <a:effectLst/>
                <a:uLnTx/>
                <a:uFillTx/>
                <a:latin typeface="Arial"/>
                <a:ea typeface="+mj-ea"/>
                <a:cs typeface="+mj-cs"/>
              </a:rPr>
              <a:t>Template</a:t>
            </a:r>
          </a:p>
        </p:txBody>
      </p:sp>
      <p:sp>
        <p:nvSpPr>
          <p:cNvPr id="74" name="Rechteck 9">
            <a:extLst>
              <a:ext uri="{FF2B5EF4-FFF2-40B4-BE49-F238E27FC236}">
                <a16:creationId xmlns:a16="http://schemas.microsoft.com/office/drawing/2014/main" id="{6C43B19A-A5C4-724C-B6AB-A3FBBA1F82C3}"/>
              </a:ext>
            </a:extLst>
          </p:cNvPr>
          <p:cNvSpPr/>
          <p:nvPr/>
        </p:nvSpPr>
        <p:spPr>
          <a:xfrm>
            <a:off x="1128412" y="2154614"/>
            <a:ext cx="2108367" cy="3901036"/>
          </a:xfrm>
          <a:prstGeom prst="rect">
            <a:avLst/>
          </a:prstGeom>
          <a:noFill/>
          <a:ln w="19050" cap="rnd">
            <a:solidFill>
              <a:srgbClr val="0A6ED1"/>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0" rtlCol="0" anchor="t" anchorCtr="0"/>
          <a:lstStyle/>
          <a:p>
            <a:pPr marL="0" marR="0" lvl="0" indent="0" algn="l" defTabSz="1088776" rtl="0" eaLnBrk="1" fontAlgn="base" latinLnBrk="0" hangingPunct="1">
              <a:lnSpc>
                <a:spcPct val="100000"/>
              </a:lnSpc>
              <a:spcBef>
                <a:spcPts val="495"/>
              </a:spcBef>
              <a:spcAft>
                <a:spcPct val="0"/>
              </a:spcAft>
              <a:buClr>
                <a:srgbClr val="F0AB00"/>
              </a:buClr>
              <a:buSzPct val="80000"/>
              <a:buFontTx/>
              <a:buNone/>
              <a:tabLst/>
              <a:defRPr/>
            </a:pPr>
            <a:r>
              <a:rPr kumimoji="0" lang="en-US" sz="990" b="1" i="0" u="none" strike="noStrike" kern="0" cap="none" spc="0" normalizeH="0" baseline="0" noProof="0" dirty="0">
                <a:ln>
                  <a:noFill/>
                </a:ln>
                <a:solidFill>
                  <a:srgbClr val="000000">
                    <a:lumMod val="65000"/>
                    <a:lumOff val="35000"/>
                  </a:srgbClr>
                </a:solidFill>
                <a:effectLst/>
                <a:uLnTx/>
                <a:uFillTx/>
                <a:latin typeface="Arial"/>
                <a:ea typeface="BentonSans Bold" charset="0"/>
                <a:cs typeface="BentonSans Bold" charset="0"/>
              </a:rPr>
              <a:t>Solution Building Block, Level 0</a:t>
            </a:r>
          </a:p>
        </p:txBody>
      </p:sp>
      <p:sp>
        <p:nvSpPr>
          <p:cNvPr id="75" name="Rechteck 9">
            <a:extLst>
              <a:ext uri="{FF2B5EF4-FFF2-40B4-BE49-F238E27FC236}">
                <a16:creationId xmlns:a16="http://schemas.microsoft.com/office/drawing/2014/main" id="{C3E8B68C-9846-7742-AF61-9B82F290ACB1}"/>
              </a:ext>
            </a:extLst>
          </p:cNvPr>
          <p:cNvSpPr/>
          <p:nvPr/>
        </p:nvSpPr>
        <p:spPr>
          <a:xfrm>
            <a:off x="1307624" y="3018085"/>
            <a:ext cx="1751119" cy="1587678"/>
          </a:xfrm>
          <a:prstGeom prst="rect">
            <a:avLst/>
          </a:prstGeom>
          <a:noFill/>
          <a:ln w="19050" cap="rnd">
            <a:solidFill>
              <a:srgbClr val="074D92"/>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59385"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990" b="1" i="0" u="none" strike="noStrike" kern="0" cap="none" spc="0" normalizeH="0" baseline="0" noProof="0" dirty="0">
                <a:ln>
                  <a:noFill/>
                </a:ln>
                <a:solidFill>
                  <a:srgbClr val="000000">
                    <a:lumMod val="65000"/>
                    <a:lumOff val="35000"/>
                  </a:srgbClr>
                </a:solidFill>
                <a:effectLst/>
                <a:uLnTx/>
                <a:uFillTx/>
                <a:latin typeface="Arial"/>
                <a:ea typeface="BentonSans Bold" charset="0"/>
                <a:cs typeface="BentonSans Bold" charset="0"/>
              </a:rPr>
              <a:t>Solution Building Block</a:t>
            </a:r>
            <a:r>
              <a:rPr kumimoji="0" lang="en-US" sz="990" b="1" i="0" u="none" strike="noStrike" kern="1200" cap="none" spc="0" normalizeH="0" baseline="0" noProof="0" dirty="0">
                <a:ln>
                  <a:noFill/>
                </a:ln>
                <a:solidFill>
                  <a:srgbClr val="000000">
                    <a:lumMod val="65000"/>
                    <a:lumOff val="35000"/>
                  </a:srgbClr>
                </a:solidFill>
                <a:effectLst/>
                <a:uLnTx/>
                <a:uFillTx/>
                <a:latin typeface="Arial"/>
                <a:ea typeface="+mn-ea"/>
                <a:cs typeface="+mn-cs"/>
              </a:rPr>
              <a:t>, Level 1</a:t>
            </a:r>
          </a:p>
          <a:p>
            <a:pPr marL="0" marR="0" lvl="0" indent="0" algn="l" defTabSz="1088776" rtl="0" eaLnBrk="1" fontAlgn="auto" latinLnBrk="0" hangingPunct="1">
              <a:lnSpc>
                <a:spcPct val="100000"/>
              </a:lnSpc>
              <a:spcBef>
                <a:spcPts val="0"/>
              </a:spcBef>
              <a:spcAft>
                <a:spcPts val="0"/>
              </a:spcAft>
              <a:buClrTx/>
              <a:buSzTx/>
              <a:buFontTx/>
              <a:buNone/>
              <a:tabLst/>
              <a:defRPr/>
            </a:pPr>
            <a:endParaRPr kumimoji="0" lang="en-US" sz="990" b="1" i="0" u="none" strike="noStrike" kern="1200" cap="none" spc="0" normalizeH="0" baseline="0" noProof="0" dirty="0">
              <a:ln>
                <a:noFill/>
              </a:ln>
              <a:solidFill>
                <a:srgbClr val="000000">
                  <a:lumMod val="65000"/>
                  <a:lumOff val="35000"/>
                </a:srgbClr>
              </a:solidFill>
              <a:effectLst/>
              <a:uLnTx/>
              <a:uFillTx/>
              <a:latin typeface="Arial"/>
              <a:ea typeface="+mn-ea"/>
              <a:cs typeface="+mn-cs"/>
            </a:endParaRPr>
          </a:p>
        </p:txBody>
      </p:sp>
      <p:sp>
        <p:nvSpPr>
          <p:cNvPr id="76" name="Rechteck 9">
            <a:extLst>
              <a:ext uri="{FF2B5EF4-FFF2-40B4-BE49-F238E27FC236}">
                <a16:creationId xmlns:a16="http://schemas.microsoft.com/office/drawing/2014/main" id="{7A0D25E1-485E-4B46-9EC6-DE2DE518CE59}"/>
              </a:ext>
            </a:extLst>
          </p:cNvPr>
          <p:cNvSpPr/>
          <p:nvPr/>
        </p:nvSpPr>
        <p:spPr>
          <a:xfrm>
            <a:off x="1441353" y="3748171"/>
            <a:ext cx="1484778" cy="690988"/>
          </a:xfrm>
          <a:prstGeom prst="rect">
            <a:avLst/>
          </a:prstGeom>
          <a:noFill/>
          <a:ln w="19050" cap="rnd">
            <a:solidFill>
              <a:srgbClr val="053B70"/>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59385"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990" b="1" i="0" u="none" strike="noStrike" kern="0" cap="none" spc="0" normalizeH="0" baseline="0" noProof="0" dirty="0">
                <a:ln>
                  <a:noFill/>
                </a:ln>
                <a:solidFill>
                  <a:srgbClr val="000000">
                    <a:lumMod val="65000"/>
                    <a:lumOff val="35000"/>
                  </a:srgbClr>
                </a:solidFill>
                <a:effectLst/>
                <a:uLnTx/>
                <a:uFillTx/>
                <a:latin typeface="Arial"/>
                <a:ea typeface="BentonSans Bold" charset="0"/>
                <a:cs typeface="BentonSans Bold" charset="0"/>
              </a:rPr>
              <a:t>Solution Building Block</a:t>
            </a:r>
            <a:r>
              <a:rPr kumimoji="0" lang="en-US" sz="990" b="1" i="0" u="none" strike="noStrike" kern="1200" cap="none" spc="0" normalizeH="0" baseline="0" noProof="0" dirty="0">
                <a:ln>
                  <a:noFill/>
                </a:ln>
                <a:solidFill>
                  <a:srgbClr val="000000">
                    <a:lumMod val="65000"/>
                    <a:lumOff val="35000"/>
                  </a:srgbClr>
                </a:solidFill>
                <a:effectLst/>
                <a:uLnTx/>
                <a:uFillTx/>
                <a:latin typeface="Arial"/>
                <a:ea typeface="+mn-ea"/>
                <a:cs typeface="+mn-cs"/>
              </a:rPr>
              <a:t>, Level 2</a:t>
            </a:r>
          </a:p>
        </p:txBody>
      </p:sp>
      <p:sp>
        <p:nvSpPr>
          <p:cNvPr id="77" name="Rechteck 9">
            <a:extLst>
              <a:ext uri="{FF2B5EF4-FFF2-40B4-BE49-F238E27FC236}">
                <a16:creationId xmlns:a16="http://schemas.microsoft.com/office/drawing/2014/main" id="{81ECF051-A1CE-874D-BFA4-8C3D88324463}"/>
              </a:ext>
            </a:extLst>
          </p:cNvPr>
          <p:cNvSpPr/>
          <p:nvPr/>
        </p:nvSpPr>
        <p:spPr>
          <a:xfrm>
            <a:off x="1307623" y="4790930"/>
            <a:ext cx="1751119" cy="1143550"/>
          </a:xfrm>
          <a:prstGeom prst="rect">
            <a:avLst/>
          </a:prstGeom>
          <a:noFill/>
          <a:ln w="19050" cap="rnd">
            <a:solidFill>
              <a:srgbClr val="074D92"/>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59385"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990" b="1" i="0" u="none" strike="noStrike" kern="0" cap="none" spc="0" normalizeH="0" baseline="0" noProof="0" dirty="0">
                <a:ln>
                  <a:noFill/>
                </a:ln>
                <a:solidFill>
                  <a:srgbClr val="000000">
                    <a:lumMod val="65000"/>
                    <a:lumOff val="35000"/>
                  </a:srgbClr>
                </a:solidFill>
                <a:effectLst/>
                <a:uLnTx/>
                <a:uFillTx/>
                <a:latin typeface="Arial"/>
                <a:ea typeface="BentonSans Bold" charset="0"/>
                <a:cs typeface="BentonSans Bold" charset="0"/>
              </a:rPr>
              <a:t>Solution Building Block</a:t>
            </a:r>
            <a:r>
              <a:rPr kumimoji="0" lang="en-US" sz="990" b="1" i="0" u="none" strike="noStrike" kern="1200" cap="none" spc="0" normalizeH="0" baseline="0" noProof="0" dirty="0">
                <a:ln>
                  <a:noFill/>
                </a:ln>
                <a:solidFill>
                  <a:srgbClr val="000000">
                    <a:lumMod val="65000"/>
                    <a:lumOff val="35000"/>
                  </a:srgbClr>
                </a:solidFill>
                <a:effectLst/>
                <a:uLnTx/>
                <a:uFillTx/>
                <a:latin typeface="Arial"/>
                <a:ea typeface="+mn-ea"/>
                <a:cs typeface="+mn-cs"/>
              </a:rPr>
              <a:t>, Level 1</a:t>
            </a:r>
          </a:p>
          <a:p>
            <a:pPr marL="0" marR="0" lvl="0" indent="0" algn="l" defTabSz="1088776" rtl="0" eaLnBrk="1" fontAlgn="auto" latinLnBrk="0" hangingPunct="1">
              <a:lnSpc>
                <a:spcPct val="100000"/>
              </a:lnSpc>
              <a:spcBef>
                <a:spcPts val="0"/>
              </a:spcBef>
              <a:spcAft>
                <a:spcPts val="0"/>
              </a:spcAft>
              <a:buClrTx/>
              <a:buSzTx/>
              <a:buFontTx/>
              <a:buNone/>
              <a:tabLst/>
              <a:defRPr/>
            </a:pPr>
            <a:endParaRPr kumimoji="0" lang="en-US" sz="990" b="1" i="0" u="none" strike="noStrike" kern="1200" cap="none" spc="0" normalizeH="0" baseline="0" noProof="0" dirty="0">
              <a:ln>
                <a:noFill/>
              </a:ln>
              <a:solidFill>
                <a:srgbClr val="000000">
                  <a:lumMod val="65000"/>
                  <a:lumOff val="35000"/>
                </a:srgbClr>
              </a:solidFill>
              <a:effectLst/>
              <a:uLnTx/>
              <a:uFillTx/>
              <a:latin typeface="Arial"/>
              <a:ea typeface="+mn-ea"/>
              <a:cs typeface="+mn-cs"/>
            </a:endParaRPr>
          </a:p>
        </p:txBody>
      </p:sp>
      <p:cxnSp>
        <p:nvCxnSpPr>
          <p:cNvPr id="78" name="Straight Arrow Connector 77">
            <a:extLst>
              <a:ext uri="{FF2B5EF4-FFF2-40B4-BE49-F238E27FC236}">
                <a16:creationId xmlns:a16="http://schemas.microsoft.com/office/drawing/2014/main" id="{E8AC5B07-5621-F54E-9FBB-75B5D8DA304D}"/>
              </a:ext>
            </a:extLst>
          </p:cNvPr>
          <p:cNvCxnSpPr>
            <a:cxnSpLocks/>
            <a:stCxn id="77" idx="0"/>
            <a:endCxn id="76" idx="2"/>
          </p:cNvCxnSpPr>
          <p:nvPr/>
        </p:nvCxnSpPr>
        <p:spPr>
          <a:xfrm flipV="1">
            <a:off x="2183183" y="4439158"/>
            <a:ext cx="560" cy="351772"/>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Rechteck 9">
            <a:extLst>
              <a:ext uri="{FF2B5EF4-FFF2-40B4-BE49-F238E27FC236}">
                <a16:creationId xmlns:a16="http://schemas.microsoft.com/office/drawing/2014/main" id="{7B126E1F-0CF4-0742-894A-0DE1775AEE52}"/>
              </a:ext>
            </a:extLst>
          </p:cNvPr>
          <p:cNvSpPr/>
          <p:nvPr/>
        </p:nvSpPr>
        <p:spPr>
          <a:xfrm>
            <a:off x="4318457" y="3567112"/>
            <a:ext cx="2108367" cy="872044"/>
          </a:xfrm>
          <a:prstGeom prst="rect">
            <a:avLst/>
          </a:prstGeom>
          <a:noFill/>
          <a:ln w="19050" cap="rnd">
            <a:solidFill>
              <a:srgbClr val="0A6ED1"/>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0" rtlCol="0" anchor="t" anchorCtr="0"/>
          <a:lstStyle/>
          <a:p>
            <a:pPr marL="0" marR="0" lvl="0" indent="0" algn="l" defTabSz="1088776" rtl="0" eaLnBrk="1" fontAlgn="base" latinLnBrk="0" hangingPunct="1">
              <a:lnSpc>
                <a:spcPct val="100000"/>
              </a:lnSpc>
              <a:spcBef>
                <a:spcPts val="495"/>
              </a:spcBef>
              <a:spcAft>
                <a:spcPct val="0"/>
              </a:spcAft>
              <a:buClr>
                <a:srgbClr val="F0AB00"/>
              </a:buClr>
              <a:buSzPct val="80000"/>
              <a:buFontTx/>
              <a:buNone/>
              <a:tabLst/>
              <a:defRPr/>
            </a:pPr>
            <a:r>
              <a:rPr kumimoji="0" lang="en-US" sz="990" b="1" i="0" u="none" strike="noStrike" kern="0" cap="none" spc="0" normalizeH="0" baseline="0" noProof="0" dirty="0">
                <a:ln>
                  <a:noFill/>
                </a:ln>
                <a:solidFill>
                  <a:srgbClr val="000000">
                    <a:lumMod val="65000"/>
                    <a:lumOff val="35000"/>
                  </a:srgbClr>
                </a:solidFill>
                <a:effectLst/>
                <a:uLnTx/>
                <a:uFillTx/>
                <a:latin typeface="Arial"/>
                <a:ea typeface="BentonSans Bold" charset="0"/>
                <a:cs typeface="BentonSans Bold" charset="0"/>
              </a:rPr>
              <a:t>Solution Building Block, Level 0  </a:t>
            </a:r>
          </a:p>
        </p:txBody>
      </p:sp>
      <p:cxnSp>
        <p:nvCxnSpPr>
          <p:cNvPr id="80" name="Straight Arrow Connector 79">
            <a:extLst>
              <a:ext uri="{FF2B5EF4-FFF2-40B4-BE49-F238E27FC236}">
                <a16:creationId xmlns:a16="http://schemas.microsoft.com/office/drawing/2014/main" id="{6812AEA4-AEB4-1D44-B35F-1EEDAAA8D1F0}"/>
              </a:ext>
            </a:extLst>
          </p:cNvPr>
          <p:cNvCxnSpPr>
            <a:cxnSpLocks/>
            <a:stCxn id="79" idx="1"/>
          </p:cNvCxnSpPr>
          <p:nvPr/>
        </p:nvCxnSpPr>
        <p:spPr>
          <a:xfrm flipH="1">
            <a:off x="2925401" y="4003135"/>
            <a:ext cx="1393056" cy="141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Abgerundetes Rechteck 24">
            <a:extLst>
              <a:ext uri="{FF2B5EF4-FFF2-40B4-BE49-F238E27FC236}">
                <a16:creationId xmlns:a16="http://schemas.microsoft.com/office/drawing/2014/main" id="{65576BD7-ED8B-D849-8CDA-4DE4ACDBFC9A}"/>
              </a:ext>
            </a:extLst>
          </p:cNvPr>
          <p:cNvSpPr/>
          <p:nvPr/>
        </p:nvSpPr>
        <p:spPr>
          <a:xfrm>
            <a:off x="3257118" y="3928641"/>
            <a:ext cx="935996" cy="15059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692" tIns="29692" rIns="29692" bIns="29692"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907" b="0" i="0" u="none" strike="noStrike" kern="1200" cap="none" spc="0" normalizeH="0" baseline="0" noProof="0">
                <a:ln>
                  <a:noFill/>
                </a:ln>
                <a:solidFill>
                  <a:srgbClr val="FFFFFF"/>
                </a:solidFill>
                <a:effectLst/>
                <a:uLnTx/>
                <a:uFillTx/>
                <a:latin typeface="Arial"/>
                <a:ea typeface="BentonSans Book " charset="0"/>
                <a:cs typeface="BentonSans Book " charset="0"/>
              </a:rPr>
              <a:t>annotation text</a:t>
            </a:r>
          </a:p>
        </p:txBody>
      </p:sp>
      <p:grpSp>
        <p:nvGrpSpPr>
          <p:cNvPr id="82" name="Group 81">
            <a:extLst>
              <a:ext uri="{FF2B5EF4-FFF2-40B4-BE49-F238E27FC236}">
                <a16:creationId xmlns:a16="http://schemas.microsoft.com/office/drawing/2014/main" id="{B8CAEDB0-0B82-7D4C-9256-C14A22A0C667}"/>
              </a:ext>
            </a:extLst>
          </p:cNvPr>
          <p:cNvGrpSpPr/>
          <p:nvPr/>
        </p:nvGrpSpPr>
        <p:grpSpPr>
          <a:xfrm>
            <a:off x="4998681" y="2112929"/>
            <a:ext cx="747917" cy="627116"/>
            <a:chOff x="10192967" y="2874534"/>
            <a:chExt cx="906802" cy="760339"/>
          </a:xfrm>
        </p:grpSpPr>
        <p:pic>
          <p:nvPicPr>
            <p:cNvPr id="83" name="Bild 5">
              <a:extLst>
                <a:ext uri="{FF2B5EF4-FFF2-40B4-BE49-F238E27FC236}">
                  <a16:creationId xmlns:a16="http://schemas.microsoft.com/office/drawing/2014/main" id="{19D84B81-E48A-2646-8EE6-018EE6F3ED9C}"/>
                </a:ext>
              </a:extLst>
            </p:cNvPr>
            <p:cNvPicPr>
              <a:picLocks noChangeAspect="1"/>
            </p:cNvPicPr>
            <p:nvPr/>
          </p:nvPicPr>
          <p:blipFill rotWithShape="1">
            <a:blip r:embed="rId2">
              <a:extLst>
                <a:ext uri="{28A0092B-C50C-407E-A947-70E740481C1C}">
                  <a14:useLocalDpi xmlns:a14="http://schemas.microsoft.com/office/drawing/2010/main" val="0"/>
                </a:ext>
              </a:extLst>
            </a:blip>
            <a:srcRect t="-1" b="-14943"/>
            <a:stretch/>
          </p:blipFill>
          <p:spPr>
            <a:xfrm>
              <a:off x="10441307" y="2874534"/>
              <a:ext cx="410122" cy="471404"/>
            </a:xfrm>
            <a:prstGeom prst="rect">
              <a:avLst/>
            </a:prstGeom>
          </p:spPr>
        </p:pic>
        <p:sp>
          <p:nvSpPr>
            <p:cNvPr id="84" name="Abgerundetes Rechteck 30">
              <a:extLst>
                <a:ext uri="{FF2B5EF4-FFF2-40B4-BE49-F238E27FC236}">
                  <a16:creationId xmlns:a16="http://schemas.microsoft.com/office/drawing/2014/main" id="{461A43AA-D70A-A74F-8F1C-B4D9301D089D}"/>
                </a:ext>
              </a:extLst>
            </p:cNvPr>
            <p:cNvSpPr/>
            <p:nvPr/>
          </p:nvSpPr>
          <p:spPr>
            <a:xfrm>
              <a:off x="10192967" y="3368578"/>
              <a:ext cx="906802" cy="266295"/>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29685" tIns="29685" rIns="29685" bIns="29685"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907" b="1" i="0" u="none" strike="noStrike" kern="1200" cap="none" spc="0" normalizeH="0" baseline="0" noProof="0">
                  <a:ln>
                    <a:noFill/>
                  </a:ln>
                  <a:solidFill>
                    <a:srgbClr val="000000">
                      <a:lumMod val="65000"/>
                      <a:lumOff val="35000"/>
                    </a:srgbClr>
                  </a:solidFill>
                  <a:effectLst/>
                  <a:uLnTx/>
                  <a:uFillTx/>
                  <a:latin typeface="Arial" charset="0"/>
                  <a:ea typeface="Arial" charset="0"/>
                  <a:cs typeface="Arial" charset="0"/>
                </a:rPr>
                <a:t>User Type/</a:t>
              </a:r>
              <a:br>
                <a:rPr kumimoji="0" lang="en-US" sz="907" b="1" i="0" u="none" strike="noStrike" kern="1200" cap="none" spc="0" normalizeH="0" baseline="0" noProof="0">
                  <a:ln>
                    <a:noFill/>
                  </a:ln>
                  <a:solidFill>
                    <a:srgbClr val="000000">
                      <a:lumMod val="65000"/>
                      <a:lumOff val="35000"/>
                    </a:srgbClr>
                  </a:solidFill>
                  <a:effectLst/>
                  <a:uLnTx/>
                  <a:uFillTx/>
                  <a:latin typeface="Arial" charset="0"/>
                  <a:ea typeface="Arial" charset="0"/>
                  <a:cs typeface="Arial" charset="0"/>
                </a:rPr>
              </a:br>
              <a:r>
                <a:rPr kumimoji="0" lang="en-US" sz="907" b="1" i="0" u="none" strike="noStrike" kern="1200" cap="none" spc="0" normalizeH="0" baseline="0" noProof="0">
                  <a:ln>
                    <a:noFill/>
                  </a:ln>
                  <a:solidFill>
                    <a:srgbClr val="000000">
                      <a:lumMod val="65000"/>
                      <a:lumOff val="35000"/>
                    </a:srgbClr>
                  </a:solidFill>
                  <a:effectLst/>
                  <a:uLnTx/>
                  <a:uFillTx/>
                  <a:latin typeface="Arial" charset="0"/>
                  <a:ea typeface="Arial" charset="0"/>
                  <a:cs typeface="Arial" charset="0"/>
                </a:rPr>
                <a:t>Role</a:t>
              </a:r>
            </a:p>
          </p:txBody>
        </p:sp>
      </p:grpSp>
      <p:cxnSp>
        <p:nvCxnSpPr>
          <p:cNvPr id="85" name="Straight Arrow Connector 84">
            <a:extLst>
              <a:ext uri="{FF2B5EF4-FFF2-40B4-BE49-F238E27FC236}">
                <a16:creationId xmlns:a16="http://schemas.microsoft.com/office/drawing/2014/main" id="{B5BA3092-351D-FF40-A69D-1044FE1D6B6B}"/>
              </a:ext>
            </a:extLst>
          </p:cNvPr>
          <p:cNvCxnSpPr>
            <a:cxnSpLocks/>
            <a:endCxn id="79" idx="0"/>
          </p:cNvCxnSpPr>
          <p:nvPr/>
        </p:nvCxnSpPr>
        <p:spPr>
          <a:xfrm>
            <a:off x="5372641" y="2938418"/>
            <a:ext cx="0" cy="628694"/>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6" name="Rechteck 9">
            <a:extLst>
              <a:ext uri="{FF2B5EF4-FFF2-40B4-BE49-F238E27FC236}">
                <a16:creationId xmlns:a16="http://schemas.microsoft.com/office/drawing/2014/main" id="{6A852073-6408-BE4D-ADDC-D00088A094FC}"/>
              </a:ext>
            </a:extLst>
          </p:cNvPr>
          <p:cNvSpPr/>
          <p:nvPr/>
        </p:nvSpPr>
        <p:spPr>
          <a:xfrm>
            <a:off x="4318458" y="4637529"/>
            <a:ext cx="2108366" cy="1418120"/>
          </a:xfrm>
          <a:prstGeom prst="rect">
            <a:avLst/>
          </a:prstGeom>
          <a:noFill/>
          <a:ln w="1905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59385" rtlCol="0" anchor="t"/>
          <a:lstStyle/>
          <a:p>
            <a:pPr marL="0" marR="0" lvl="0" indent="0" algn="l" defTabSz="1088776" rtl="0" eaLnBrk="1" fontAlgn="auto" latinLnBrk="0" hangingPunct="1">
              <a:lnSpc>
                <a:spcPct val="100000"/>
              </a:lnSpc>
              <a:spcBef>
                <a:spcPts val="0"/>
              </a:spcBef>
              <a:spcAft>
                <a:spcPts val="0"/>
              </a:spcAft>
              <a:buClrTx/>
              <a:buSzTx/>
              <a:buFontTx/>
              <a:buNone/>
              <a:tabLst/>
              <a:defRPr/>
            </a:pPr>
            <a:r>
              <a:rPr kumimoji="0" lang="en-US" sz="990" b="1" i="0" u="none" strike="noStrike" kern="1200" cap="none" spc="0" normalizeH="0" baseline="0" noProof="0">
                <a:ln>
                  <a:noFill/>
                </a:ln>
                <a:solidFill>
                  <a:srgbClr val="000000">
                    <a:lumMod val="65000"/>
                    <a:lumOff val="35000"/>
                  </a:srgbClr>
                </a:solidFill>
                <a:effectLst/>
                <a:uLnTx/>
                <a:uFillTx/>
                <a:latin typeface="Arial"/>
                <a:ea typeface="+mn-ea"/>
                <a:cs typeface="+mn-cs"/>
              </a:rPr>
              <a:t>Location</a:t>
            </a:r>
            <a:br>
              <a:rPr kumimoji="0" lang="en-US" sz="990" b="1" i="0" u="none" strike="noStrike" kern="1200" cap="none" spc="0" normalizeH="0" baseline="0" noProof="0">
                <a:ln>
                  <a:noFill/>
                </a:ln>
                <a:solidFill>
                  <a:srgbClr val="000000">
                    <a:lumMod val="65000"/>
                    <a:lumOff val="35000"/>
                  </a:srgbClr>
                </a:solidFill>
                <a:effectLst/>
                <a:uLnTx/>
                <a:uFillTx/>
                <a:latin typeface="Arial"/>
                <a:ea typeface="+mn-ea"/>
                <a:cs typeface="+mn-cs"/>
              </a:rPr>
            </a:br>
            <a:endParaRPr kumimoji="0" lang="en-US" sz="990" b="1" i="1" u="none" strike="noStrike" kern="1200" cap="none" spc="0" normalizeH="0" baseline="0" noProof="0">
              <a:ln>
                <a:noFill/>
              </a:ln>
              <a:solidFill>
                <a:srgbClr val="1A9898"/>
              </a:solidFill>
              <a:effectLst/>
              <a:uLnTx/>
              <a:uFillTx/>
              <a:latin typeface="Arial"/>
              <a:ea typeface="+mn-ea"/>
              <a:cs typeface="+mn-cs"/>
            </a:endParaRPr>
          </a:p>
        </p:txBody>
      </p:sp>
      <p:sp>
        <p:nvSpPr>
          <p:cNvPr id="87" name="Rechteck 9">
            <a:extLst>
              <a:ext uri="{FF2B5EF4-FFF2-40B4-BE49-F238E27FC236}">
                <a16:creationId xmlns:a16="http://schemas.microsoft.com/office/drawing/2014/main" id="{B951BA38-F8CE-7A45-AFA6-B795F571B644}"/>
              </a:ext>
            </a:extLst>
          </p:cNvPr>
          <p:cNvSpPr/>
          <p:nvPr/>
        </p:nvSpPr>
        <p:spPr>
          <a:xfrm>
            <a:off x="4497684" y="4928088"/>
            <a:ext cx="1755738" cy="1006392"/>
          </a:xfrm>
          <a:prstGeom prst="rect">
            <a:avLst/>
          </a:prstGeom>
          <a:noFill/>
          <a:ln w="19050" cap="rnd">
            <a:solidFill>
              <a:srgbClr val="427CAC"/>
            </a:solidFill>
          </a:ln>
        </p:spPr>
        <p:style>
          <a:lnRef idx="2">
            <a:schemeClr val="accent1">
              <a:shade val="50000"/>
            </a:schemeClr>
          </a:lnRef>
          <a:fillRef idx="1">
            <a:schemeClr val="accent1"/>
          </a:fillRef>
          <a:effectRef idx="0">
            <a:schemeClr val="accent1"/>
          </a:effectRef>
          <a:fontRef idx="minor">
            <a:schemeClr val="lt1"/>
          </a:fontRef>
        </p:style>
        <p:txBody>
          <a:bodyPr lIns="59385" tIns="59385" rIns="59385" bIns="0" rtlCol="0" anchor="t" anchorCtr="0"/>
          <a:lstStyle/>
          <a:p>
            <a:pPr marL="0" marR="0" lvl="0" indent="0" algn="l" defTabSz="1088776" rtl="0" eaLnBrk="1" fontAlgn="base" latinLnBrk="0" hangingPunct="1">
              <a:lnSpc>
                <a:spcPct val="100000"/>
              </a:lnSpc>
              <a:spcBef>
                <a:spcPts val="495"/>
              </a:spcBef>
              <a:spcAft>
                <a:spcPct val="0"/>
              </a:spcAft>
              <a:buClr>
                <a:srgbClr val="F0AB00"/>
              </a:buClr>
              <a:buSzPct val="80000"/>
              <a:buFontTx/>
              <a:buNone/>
              <a:tabLst/>
              <a:defRPr/>
            </a:pPr>
            <a:r>
              <a:rPr kumimoji="0" lang="en-US" sz="990" b="1" i="0" u="none" strike="noStrike" kern="0" cap="none" spc="0" normalizeH="0" baseline="0" noProof="0" dirty="0">
                <a:ln>
                  <a:noFill/>
                </a:ln>
                <a:solidFill>
                  <a:srgbClr val="000000">
                    <a:lumMod val="65000"/>
                    <a:lumOff val="35000"/>
                  </a:srgbClr>
                </a:solidFill>
                <a:effectLst/>
                <a:uLnTx/>
                <a:uFillTx/>
                <a:latin typeface="Arial"/>
                <a:ea typeface="BentonSans Bold" charset="0"/>
                <a:cs typeface="BentonSans Bold" charset="0"/>
              </a:rPr>
              <a:t>Solution Building Block Level 0 </a:t>
            </a:r>
          </a:p>
        </p:txBody>
      </p:sp>
      <p:cxnSp>
        <p:nvCxnSpPr>
          <p:cNvPr id="88" name="Straight Arrow Connector 87">
            <a:extLst>
              <a:ext uri="{FF2B5EF4-FFF2-40B4-BE49-F238E27FC236}">
                <a16:creationId xmlns:a16="http://schemas.microsoft.com/office/drawing/2014/main" id="{2D857565-4965-FC45-8AF1-69FB1299C647}"/>
              </a:ext>
            </a:extLst>
          </p:cNvPr>
          <p:cNvCxnSpPr>
            <a:cxnSpLocks/>
            <a:stCxn id="87" idx="1"/>
          </p:cNvCxnSpPr>
          <p:nvPr/>
        </p:nvCxnSpPr>
        <p:spPr>
          <a:xfrm flipH="1">
            <a:off x="2957365" y="5431284"/>
            <a:ext cx="1540319" cy="4931"/>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9" name="Abgerundetes Rechteck 24">
            <a:extLst>
              <a:ext uri="{FF2B5EF4-FFF2-40B4-BE49-F238E27FC236}">
                <a16:creationId xmlns:a16="http://schemas.microsoft.com/office/drawing/2014/main" id="{3D667A69-3D00-C74D-9342-53F367901FEC}"/>
              </a:ext>
            </a:extLst>
          </p:cNvPr>
          <p:cNvSpPr/>
          <p:nvPr/>
        </p:nvSpPr>
        <p:spPr>
          <a:xfrm>
            <a:off x="3258621" y="5360741"/>
            <a:ext cx="935996" cy="15059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692" tIns="29692" rIns="29692" bIns="29692" rtlCol="0" anchor="ct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907" b="0" i="0" u="none" strike="noStrike" kern="1200" cap="none" spc="0" normalizeH="0" baseline="0" noProof="0">
                <a:ln>
                  <a:noFill/>
                </a:ln>
                <a:solidFill>
                  <a:srgbClr val="FFFFFF"/>
                </a:solidFill>
                <a:effectLst/>
                <a:uLnTx/>
                <a:uFillTx/>
                <a:latin typeface="Arial"/>
                <a:ea typeface="BentonSans Book " charset="0"/>
                <a:cs typeface="BentonSans Book " charset="0"/>
              </a:rPr>
              <a:t>annotation text</a:t>
            </a:r>
          </a:p>
        </p:txBody>
      </p:sp>
      <p:cxnSp>
        <p:nvCxnSpPr>
          <p:cNvPr id="90" name="Gerade Verbindung 60">
            <a:extLst>
              <a:ext uri="{FF2B5EF4-FFF2-40B4-BE49-F238E27FC236}">
                <a16:creationId xmlns:a16="http://schemas.microsoft.com/office/drawing/2014/main" id="{B1118CA3-FFDA-F346-A8B0-BA8B1743110C}"/>
              </a:ext>
            </a:extLst>
          </p:cNvPr>
          <p:cNvCxnSpPr>
            <a:cxnSpLocks/>
          </p:cNvCxnSpPr>
          <p:nvPr/>
        </p:nvCxnSpPr>
        <p:spPr>
          <a:xfrm flipV="1">
            <a:off x="3744962" y="4637529"/>
            <a:ext cx="0" cy="65381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1" name="Gerade Verbindung 60">
            <a:extLst>
              <a:ext uri="{FF2B5EF4-FFF2-40B4-BE49-F238E27FC236}">
                <a16:creationId xmlns:a16="http://schemas.microsoft.com/office/drawing/2014/main" id="{1A49FC80-EE0D-F94E-B9A7-4D1788570409}"/>
              </a:ext>
            </a:extLst>
          </p:cNvPr>
          <p:cNvCxnSpPr>
            <a:cxnSpLocks/>
          </p:cNvCxnSpPr>
          <p:nvPr/>
        </p:nvCxnSpPr>
        <p:spPr>
          <a:xfrm flipV="1">
            <a:off x="3744962" y="5608569"/>
            <a:ext cx="0" cy="49604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58FADAA1-5EC8-CA46-BC43-A228B05E15FB}"/>
              </a:ext>
            </a:extLst>
          </p:cNvPr>
          <p:cNvSpPr/>
          <p:nvPr/>
        </p:nvSpPr>
        <p:spPr>
          <a:xfrm>
            <a:off x="3339971" y="4279908"/>
            <a:ext cx="809984" cy="339129"/>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29685" tIns="29685" rIns="29685" bIns="29685" rtlCol="0" anchor="ctr">
            <a:spAutoFit/>
          </a:bodyPr>
          <a:lstStyle/>
          <a:p>
            <a:pPr marL="0" marR="0" lvl="0" indent="0" algn="ctr" defTabSz="1088776" rtl="0" eaLnBrk="1" fontAlgn="auto" latinLnBrk="0" hangingPunct="1">
              <a:lnSpc>
                <a:spcPct val="100000"/>
              </a:lnSpc>
              <a:spcBef>
                <a:spcPts val="0"/>
              </a:spcBef>
              <a:spcAft>
                <a:spcPts val="0"/>
              </a:spcAft>
              <a:buClrTx/>
              <a:buSzTx/>
              <a:buFontTx/>
              <a:buNone/>
              <a:tabLst/>
              <a:defRPr/>
            </a:pPr>
            <a:r>
              <a:rPr kumimoji="0" lang="en-US" sz="907" b="0" i="0" u="none" strike="noStrike" kern="1200" cap="none" spc="0" normalizeH="0" baseline="0" noProof="0">
                <a:ln>
                  <a:noFill/>
                </a:ln>
                <a:solidFill>
                  <a:srgbClr val="000000">
                    <a:lumMod val="65000"/>
                    <a:lumOff val="35000"/>
                  </a:srgbClr>
                </a:solidFill>
                <a:effectLst/>
                <a:uLnTx/>
                <a:uFillTx/>
                <a:latin typeface="Arial"/>
                <a:ea typeface="+mn-ea"/>
                <a:cs typeface="+mn-cs"/>
              </a:rPr>
              <a:t>Landscape</a:t>
            </a:r>
            <a:br>
              <a:rPr kumimoji="0" lang="en-US" sz="907" b="0" i="0" u="none" strike="noStrike" kern="1200" cap="none" spc="0" normalizeH="0" baseline="0" noProof="0">
                <a:ln>
                  <a:noFill/>
                </a:ln>
                <a:solidFill>
                  <a:srgbClr val="000000">
                    <a:lumMod val="65000"/>
                    <a:lumOff val="35000"/>
                  </a:srgbClr>
                </a:solidFill>
                <a:effectLst/>
                <a:uLnTx/>
                <a:uFillTx/>
                <a:latin typeface="Arial"/>
                <a:ea typeface="+mn-ea"/>
                <a:cs typeface="+mn-cs"/>
              </a:rPr>
            </a:br>
            <a:r>
              <a:rPr kumimoji="0" lang="en-US" sz="907" b="0" i="0" u="none" strike="noStrike" kern="1200" cap="none" spc="0" normalizeH="0" baseline="0" noProof="0">
                <a:ln>
                  <a:noFill/>
                </a:ln>
                <a:solidFill>
                  <a:srgbClr val="000000">
                    <a:lumMod val="65000"/>
                    <a:lumOff val="35000"/>
                  </a:srgbClr>
                </a:solidFill>
                <a:effectLst/>
                <a:uLnTx/>
                <a:uFillTx/>
                <a:latin typeface="Arial"/>
                <a:ea typeface="+mn-ea"/>
                <a:cs typeface="+mn-cs"/>
              </a:rPr>
              <a:t>Separator</a:t>
            </a:r>
          </a:p>
        </p:txBody>
      </p:sp>
      <p:sp>
        <p:nvSpPr>
          <p:cNvPr id="93" name="Rechteck 89">
            <a:extLst>
              <a:ext uri="{FF2B5EF4-FFF2-40B4-BE49-F238E27FC236}">
                <a16:creationId xmlns:a16="http://schemas.microsoft.com/office/drawing/2014/main" id="{81035C26-0EB6-CC4E-B1EE-E1CB02447535}"/>
              </a:ext>
            </a:extLst>
          </p:cNvPr>
          <p:cNvSpPr/>
          <p:nvPr/>
        </p:nvSpPr>
        <p:spPr bwMode="gray">
          <a:xfrm>
            <a:off x="7515177" y="6104611"/>
            <a:ext cx="2086318" cy="1014799"/>
          </a:xfrm>
          <a:prstGeom prst="rect">
            <a:avLst/>
          </a:prstGeom>
          <a:solidFill>
            <a:schemeClr val="bg1">
              <a:lumMod val="95000"/>
            </a:schemeClr>
          </a:solidFill>
          <a:ln w="6350" algn="ctr">
            <a:noFill/>
            <a:miter lim="800000"/>
            <a:headEnd/>
            <a:tailEnd/>
          </a:ln>
        </p:spPr>
        <p:txBody>
          <a:bodyPr lIns="90000" tIns="72000" rIns="90000" bIns="72000" rtlCol="0" anchor="ctr"/>
          <a:lstStyle/>
          <a:p>
            <a:pPr marL="0" marR="0" lvl="0" indent="0" algn="ctr" defTabSz="914400" rtl="0" eaLnBrk="1" fontAlgn="base" latinLnBrk="0" hangingPunct="1">
              <a:lnSpc>
                <a:spcPct val="100000"/>
              </a:lnSpc>
              <a:spcBef>
                <a:spcPct val="50000"/>
              </a:spcBef>
              <a:spcAft>
                <a:spcPct val="0"/>
              </a:spcAft>
              <a:buClr>
                <a:srgbClr val="F0AB00"/>
              </a:buClr>
              <a:buSzPct val="80000"/>
              <a:buFontTx/>
              <a:buNone/>
              <a:tabLst/>
              <a:defRPr/>
            </a:pPr>
            <a:endParaRPr kumimoji="0" lang="de-DE" sz="1400" b="0" i="0" u="none" strike="noStrike" kern="0" cap="none" spc="0" normalizeH="0" baseline="0" noProof="0" err="1">
              <a:ln>
                <a:noFill/>
              </a:ln>
              <a:solidFill>
                <a:srgbClr val="000000"/>
              </a:solidFill>
              <a:effectLst/>
              <a:uLnTx/>
              <a:uFillTx/>
              <a:latin typeface="Arial"/>
              <a:ea typeface="Arial Unicode MS" pitchFamily="34" charset="-128"/>
              <a:cs typeface="Arial Unicode MS" pitchFamily="34" charset="-128"/>
            </a:endParaRPr>
          </a:p>
        </p:txBody>
      </p:sp>
      <p:sp>
        <p:nvSpPr>
          <p:cNvPr id="94" name="Rectangle 88">
            <a:extLst>
              <a:ext uri="{FF2B5EF4-FFF2-40B4-BE49-F238E27FC236}">
                <a16:creationId xmlns:a16="http://schemas.microsoft.com/office/drawing/2014/main" id="{5CD40231-8FB3-E94E-A6C1-9CEE84417E42}"/>
              </a:ext>
            </a:extLst>
          </p:cNvPr>
          <p:cNvSpPr/>
          <p:nvPr/>
        </p:nvSpPr>
        <p:spPr>
          <a:xfrm>
            <a:off x="7540737" y="6076699"/>
            <a:ext cx="1616784" cy="976403"/>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spAutoFit/>
          </a:bodyPr>
          <a:lstStyle/>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000000">
                    <a:lumMod val="65000"/>
                    <a:lumOff val="35000"/>
                  </a:srgbClr>
                </a:solidFill>
                <a:effectLst/>
                <a:uLnTx/>
                <a:uFillTx/>
                <a:latin typeface="Arial" charset="0"/>
                <a:ea typeface="Arial" charset="0"/>
                <a:cs typeface="Arial" charset="0"/>
              </a:rPr>
              <a:t>Legend:</a:t>
            </a:r>
          </a:p>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Arial" charset="0"/>
                <a:cs typeface="Arial" charset="0"/>
              </a:rPr>
              <a:t>Request response:</a:t>
            </a:r>
          </a:p>
          <a:p>
            <a:pPr marL="0" marR="0" lvl="0" indent="0" algn="l" defTabSz="1088776"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a:ln>
                  <a:noFill/>
                </a:ln>
                <a:solidFill>
                  <a:srgbClr val="000000">
                    <a:lumMod val="65000"/>
                    <a:lumOff val="35000"/>
                  </a:srgbClr>
                </a:solidFill>
                <a:effectLst/>
                <a:uLnTx/>
                <a:uFillTx/>
                <a:latin typeface="Arial" charset="0"/>
                <a:ea typeface="Arial" charset="0"/>
                <a:cs typeface="Arial" charset="0"/>
              </a:rPr>
              <a:t>Information flow from source to target:</a:t>
            </a:r>
          </a:p>
        </p:txBody>
      </p:sp>
      <p:cxnSp>
        <p:nvCxnSpPr>
          <p:cNvPr id="95" name="Straight Arrow Connector 76">
            <a:extLst>
              <a:ext uri="{FF2B5EF4-FFF2-40B4-BE49-F238E27FC236}">
                <a16:creationId xmlns:a16="http://schemas.microsoft.com/office/drawing/2014/main" id="{689991B6-E80C-4648-A738-B00146EE1B73}"/>
              </a:ext>
            </a:extLst>
          </p:cNvPr>
          <p:cNvCxnSpPr/>
          <p:nvPr/>
        </p:nvCxnSpPr>
        <p:spPr>
          <a:xfrm>
            <a:off x="8952879" y="6479022"/>
            <a:ext cx="409284"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81">
            <a:extLst>
              <a:ext uri="{FF2B5EF4-FFF2-40B4-BE49-F238E27FC236}">
                <a16:creationId xmlns:a16="http://schemas.microsoft.com/office/drawing/2014/main" id="{C2695BF4-CD82-B945-B13B-A9561ED07892}"/>
              </a:ext>
            </a:extLst>
          </p:cNvPr>
          <p:cNvCxnSpPr>
            <a:cxnSpLocks/>
          </p:cNvCxnSpPr>
          <p:nvPr/>
        </p:nvCxnSpPr>
        <p:spPr>
          <a:xfrm flipH="1">
            <a:off x="8952879" y="6876870"/>
            <a:ext cx="409284" cy="0"/>
          </a:xfrm>
          <a:prstGeom prst="straightConnector1">
            <a:avLst/>
          </a:prstGeom>
          <a:ln w="19050" cap="rnd" cmpd="sng">
            <a:solidFill>
              <a:schemeClr val="tx1">
                <a:lumMod val="65000"/>
                <a:lumOff val="35000"/>
              </a:schemeClr>
            </a:solidFill>
            <a:prstDash val="sys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6470316"/>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1_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10012</TotalTime>
  <Words>351</Words>
  <Application>Microsoft Macintosh PowerPoint</Application>
  <PresentationFormat>Custom</PresentationFormat>
  <Paragraphs>58</Paragraphs>
  <Slides>3</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vt:i4>
      </vt:variant>
    </vt:vector>
  </HeadingPairs>
  <TitlesOfParts>
    <vt:vector size="13" baseType="lpstr">
      <vt:lpstr>Arial</vt:lpstr>
      <vt:lpstr>BentonSans Bold</vt:lpstr>
      <vt:lpstr>BentonSans Regular</vt:lpstr>
      <vt:lpstr>Calibri</vt:lpstr>
      <vt:lpstr>Helvetica Neue Thin</vt:lpstr>
      <vt:lpstr>Symbol</vt:lpstr>
      <vt:lpstr>Wingdings</vt:lpstr>
      <vt:lpstr>Wingdings</vt:lpstr>
      <vt:lpstr>SAP_2017_16x9_black</vt:lpstr>
      <vt:lpstr>1_SAP_2017_16x9_black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205</cp:revision>
  <cp:lastPrinted>2021-02-11T17:13:44Z</cp:lastPrinted>
  <dcterms:created xsi:type="dcterms:W3CDTF">2017-06-28T14:20:32Z</dcterms:created>
  <dcterms:modified xsi:type="dcterms:W3CDTF">2021-06-23T10:31:02Z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