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37" r:id="rId6"/>
    <p:sldId id="9136"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Solution Concept Diagram</a:t>
            </a:r>
            <a:br>
              <a:rPr lang="en-US" sz="3000" dirty="0"/>
            </a:br>
            <a:r>
              <a:rPr lang="en-US" sz="3000" dirty="0">
                <a:solidFill>
                  <a:schemeClr val="accent1"/>
                </a:solidFill>
              </a:rPr>
              <a:t>Example</a:t>
            </a:r>
          </a:p>
        </p:txBody>
      </p:sp>
      <p:sp>
        <p:nvSpPr>
          <p:cNvPr id="53" name="Rechteck 183">
            <a:extLst>
              <a:ext uri="{FF2B5EF4-FFF2-40B4-BE49-F238E27FC236}">
                <a16:creationId xmlns:a16="http://schemas.microsoft.com/office/drawing/2014/main" id="{97935167-A81D-624C-B8CF-3B4E903645C3}"/>
              </a:ext>
            </a:extLst>
          </p:cNvPr>
          <p:cNvSpPr/>
          <p:nvPr/>
        </p:nvSpPr>
        <p:spPr bwMode="gray">
          <a:xfrm>
            <a:off x="5994614" y="6609468"/>
            <a:ext cx="3673865" cy="635955"/>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54" name="Straight Arrow Connector 85">
            <a:extLst>
              <a:ext uri="{FF2B5EF4-FFF2-40B4-BE49-F238E27FC236}">
                <a16:creationId xmlns:a16="http://schemas.microsoft.com/office/drawing/2014/main" id="{28F8397C-8C65-BA4E-8DB5-63D1E6C6D680}"/>
              </a:ext>
            </a:extLst>
          </p:cNvPr>
          <p:cNvCxnSpPr>
            <a:cxnSpLocks/>
          </p:cNvCxnSpPr>
          <p:nvPr/>
        </p:nvCxnSpPr>
        <p:spPr>
          <a:xfrm>
            <a:off x="9175991" y="6963271"/>
            <a:ext cx="432182"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Rectangle 86">
            <a:extLst>
              <a:ext uri="{FF2B5EF4-FFF2-40B4-BE49-F238E27FC236}">
                <a16:creationId xmlns:a16="http://schemas.microsoft.com/office/drawing/2014/main" id="{5313A010-B049-824E-AB7C-97BC1CDC7E4C}"/>
              </a:ext>
            </a:extLst>
          </p:cNvPr>
          <p:cNvSpPr/>
          <p:nvPr/>
        </p:nvSpPr>
        <p:spPr>
          <a:xfrm>
            <a:off x="6538678" y="6860035"/>
            <a:ext cx="2577004" cy="17488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r"/>
            <a:r>
              <a:rPr lang="en-US" sz="1400">
                <a:solidFill>
                  <a:schemeClr val="tx1">
                    <a:lumMod val="65000"/>
                    <a:lumOff val="35000"/>
                  </a:schemeClr>
                </a:solidFill>
                <a:latin typeface="Arial" charset="0"/>
                <a:ea typeface="Arial" charset="0"/>
                <a:cs typeface="Arial" charset="0"/>
              </a:rPr>
              <a:t>Request response:</a:t>
            </a:r>
          </a:p>
        </p:txBody>
      </p:sp>
      <p:cxnSp>
        <p:nvCxnSpPr>
          <p:cNvPr id="56" name="Straight Arrow Connector 88">
            <a:extLst>
              <a:ext uri="{FF2B5EF4-FFF2-40B4-BE49-F238E27FC236}">
                <a16:creationId xmlns:a16="http://schemas.microsoft.com/office/drawing/2014/main" id="{3D505001-0B9C-4D48-B683-213DBF9F0CD3}"/>
              </a:ext>
            </a:extLst>
          </p:cNvPr>
          <p:cNvCxnSpPr>
            <a:cxnSpLocks/>
          </p:cNvCxnSpPr>
          <p:nvPr/>
        </p:nvCxnSpPr>
        <p:spPr>
          <a:xfrm flipH="1">
            <a:off x="9175991" y="7174896"/>
            <a:ext cx="432182"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Rectangle 90">
            <a:extLst>
              <a:ext uri="{FF2B5EF4-FFF2-40B4-BE49-F238E27FC236}">
                <a16:creationId xmlns:a16="http://schemas.microsoft.com/office/drawing/2014/main" id="{584B3A41-7D11-D348-B63C-CEC18CB4AFB0}"/>
              </a:ext>
            </a:extLst>
          </p:cNvPr>
          <p:cNvSpPr/>
          <p:nvPr/>
        </p:nvSpPr>
        <p:spPr>
          <a:xfrm>
            <a:off x="5923321" y="7070103"/>
            <a:ext cx="3192361" cy="17488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r"/>
            <a:r>
              <a:rPr lang="en-US" sz="1400">
                <a:solidFill>
                  <a:schemeClr val="tx1">
                    <a:lumMod val="65000"/>
                    <a:lumOff val="35000"/>
                  </a:schemeClr>
                </a:solidFill>
                <a:latin typeface="Arial" charset="0"/>
                <a:ea typeface="Arial" charset="0"/>
                <a:cs typeface="Arial" charset="0"/>
              </a:rPr>
              <a:t>Information flow from source to target:</a:t>
            </a:r>
          </a:p>
        </p:txBody>
      </p:sp>
      <p:pic>
        <p:nvPicPr>
          <p:cNvPr id="58" name="Bild 58">
            <a:extLst>
              <a:ext uri="{FF2B5EF4-FFF2-40B4-BE49-F238E27FC236}">
                <a16:creationId xmlns:a16="http://schemas.microsoft.com/office/drawing/2014/main" id="{6BAA8201-BA36-A243-98A7-35ECBDF62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1585" y="4061192"/>
            <a:ext cx="360000" cy="371734"/>
          </a:xfrm>
          <a:prstGeom prst="rect">
            <a:avLst/>
          </a:prstGeom>
        </p:spPr>
      </p:pic>
      <p:sp>
        <p:nvSpPr>
          <p:cNvPr id="59" name="Rechteck 40">
            <a:extLst>
              <a:ext uri="{FF2B5EF4-FFF2-40B4-BE49-F238E27FC236}">
                <a16:creationId xmlns:a16="http://schemas.microsoft.com/office/drawing/2014/main" id="{FCF21708-1931-2346-AC62-199A08DC8141}"/>
              </a:ext>
            </a:extLst>
          </p:cNvPr>
          <p:cNvSpPr/>
          <p:nvPr/>
        </p:nvSpPr>
        <p:spPr>
          <a:xfrm>
            <a:off x="8495382" y="4438373"/>
            <a:ext cx="663643" cy="369332"/>
          </a:xfrm>
          <a:prstGeom prst="rect">
            <a:avLst/>
          </a:prstGeom>
        </p:spPr>
        <p:txBody>
          <a:bodyPr wrap="none" lIns="0" tIns="0" rIns="0" bIns="0">
            <a:spAutoFit/>
          </a:bodyPr>
          <a:lstStyle/>
          <a:p>
            <a:pPr algn="ctr"/>
            <a:r>
              <a:rPr lang="en-US" sz="1200">
                <a:solidFill>
                  <a:schemeClr val="tx1">
                    <a:lumMod val="65000"/>
                    <a:lumOff val="35000"/>
                  </a:schemeClr>
                </a:solidFill>
                <a:latin typeface="Arial" charset="0"/>
                <a:ea typeface="Arial" charset="0"/>
                <a:cs typeface="Arial" charset="0"/>
              </a:rPr>
              <a:t>Financing</a:t>
            </a:r>
            <a:br>
              <a:rPr lang="en-US" sz="1200">
                <a:solidFill>
                  <a:schemeClr val="tx1">
                    <a:lumMod val="65000"/>
                    <a:lumOff val="35000"/>
                  </a:schemeClr>
                </a:solidFill>
                <a:latin typeface="Arial" charset="0"/>
                <a:ea typeface="Arial" charset="0"/>
                <a:cs typeface="Arial" charset="0"/>
              </a:rPr>
            </a:br>
            <a:r>
              <a:rPr lang="en-US" sz="1200">
                <a:solidFill>
                  <a:schemeClr val="tx1">
                    <a:lumMod val="65000"/>
                    <a:lumOff val="35000"/>
                  </a:schemeClr>
                </a:solidFill>
                <a:latin typeface="Arial" charset="0"/>
                <a:ea typeface="Arial" charset="0"/>
                <a:cs typeface="Arial" charset="0"/>
              </a:rPr>
              <a:t>System</a:t>
            </a:r>
          </a:p>
        </p:txBody>
      </p:sp>
      <p:sp>
        <p:nvSpPr>
          <p:cNvPr id="60" name="Abgerundetes Rechteck 30">
            <a:extLst>
              <a:ext uri="{FF2B5EF4-FFF2-40B4-BE49-F238E27FC236}">
                <a16:creationId xmlns:a16="http://schemas.microsoft.com/office/drawing/2014/main" id="{9614A656-8C56-CE48-AA7D-380E1851B8A0}"/>
              </a:ext>
            </a:extLst>
          </p:cNvPr>
          <p:cNvSpPr/>
          <p:nvPr/>
        </p:nvSpPr>
        <p:spPr>
          <a:xfrm>
            <a:off x="3966045" y="2239342"/>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a:solidFill>
                  <a:schemeClr val="tx1">
                    <a:lumMod val="65000"/>
                    <a:lumOff val="35000"/>
                  </a:schemeClr>
                </a:solidFill>
                <a:latin typeface="Arial" charset="0"/>
                <a:ea typeface="Arial" charset="0"/>
                <a:cs typeface="Arial" charset="0"/>
              </a:rPr>
              <a:t>Reviewer</a:t>
            </a:r>
          </a:p>
        </p:txBody>
      </p:sp>
      <p:pic>
        <p:nvPicPr>
          <p:cNvPr id="61" name="Bild 56">
            <a:extLst>
              <a:ext uri="{FF2B5EF4-FFF2-40B4-BE49-F238E27FC236}">
                <a16:creationId xmlns:a16="http://schemas.microsoft.com/office/drawing/2014/main" id="{5F222A84-564A-B941-8CA8-F3748B4B6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4122" y="1902363"/>
            <a:ext cx="360000" cy="360000"/>
          </a:xfrm>
          <a:prstGeom prst="rect">
            <a:avLst/>
          </a:prstGeom>
        </p:spPr>
      </p:pic>
      <p:grpSp>
        <p:nvGrpSpPr>
          <p:cNvPr id="62" name="Group 75">
            <a:extLst>
              <a:ext uri="{FF2B5EF4-FFF2-40B4-BE49-F238E27FC236}">
                <a16:creationId xmlns:a16="http://schemas.microsoft.com/office/drawing/2014/main" id="{148A99B6-2B92-D948-830F-4C96E128F0AC}"/>
              </a:ext>
            </a:extLst>
          </p:cNvPr>
          <p:cNvGrpSpPr/>
          <p:nvPr/>
        </p:nvGrpSpPr>
        <p:grpSpPr>
          <a:xfrm>
            <a:off x="415692" y="4016567"/>
            <a:ext cx="876155" cy="697505"/>
            <a:chOff x="270187" y="2614413"/>
            <a:chExt cx="876155" cy="697505"/>
          </a:xfrm>
        </p:grpSpPr>
        <p:sp>
          <p:nvSpPr>
            <p:cNvPr id="63" name="Abgerundetes Rechteck 30">
              <a:extLst>
                <a:ext uri="{FF2B5EF4-FFF2-40B4-BE49-F238E27FC236}">
                  <a16:creationId xmlns:a16="http://schemas.microsoft.com/office/drawing/2014/main" id="{7BC73639-F7D0-B94F-8CE3-1D5ACA395C21}"/>
                </a:ext>
              </a:extLst>
            </p:cNvPr>
            <p:cNvSpPr/>
            <p:nvPr/>
          </p:nvSpPr>
          <p:spPr>
            <a:xfrm>
              <a:off x="270187" y="2951918"/>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a:solidFill>
                    <a:schemeClr val="tx1">
                      <a:lumMod val="65000"/>
                      <a:lumOff val="35000"/>
                    </a:schemeClr>
                  </a:solidFill>
                  <a:latin typeface="Arial" charset="0"/>
                  <a:ea typeface="Arial" charset="0"/>
                  <a:cs typeface="Arial" charset="0"/>
                </a:rPr>
                <a:t>Requestor</a:t>
              </a:r>
            </a:p>
          </p:txBody>
        </p:sp>
        <p:pic>
          <p:nvPicPr>
            <p:cNvPr id="64" name="Bild 55">
              <a:extLst>
                <a:ext uri="{FF2B5EF4-FFF2-40B4-BE49-F238E27FC236}">
                  <a16:creationId xmlns:a16="http://schemas.microsoft.com/office/drawing/2014/main" id="{F4387F2C-D796-E84F-A3AA-6AF02805B2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001" y="2614413"/>
              <a:ext cx="360000" cy="360000"/>
            </a:xfrm>
            <a:prstGeom prst="rect">
              <a:avLst/>
            </a:prstGeom>
          </p:spPr>
        </p:pic>
      </p:grpSp>
      <p:pic>
        <p:nvPicPr>
          <p:cNvPr id="65" name="Bild 5">
            <a:extLst>
              <a:ext uri="{FF2B5EF4-FFF2-40B4-BE49-F238E27FC236}">
                <a16:creationId xmlns:a16="http://schemas.microsoft.com/office/drawing/2014/main" id="{29BB69D1-2323-8547-95AA-1B54397BA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3410" y="1912550"/>
            <a:ext cx="360000" cy="360000"/>
          </a:xfrm>
          <a:prstGeom prst="rect">
            <a:avLst/>
          </a:prstGeom>
        </p:spPr>
      </p:pic>
      <p:sp>
        <p:nvSpPr>
          <p:cNvPr id="66" name="Abgerundetes Rechteck 30">
            <a:extLst>
              <a:ext uri="{FF2B5EF4-FFF2-40B4-BE49-F238E27FC236}">
                <a16:creationId xmlns:a16="http://schemas.microsoft.com/office/drawing/2014/main" id="{3B317882-5E54-8149-AE57-22BA949BE169}"/>
              </a:ext>
            </a:extLst>
          </p:cNvPr>
          <p:cNvSpPr/>
          <p:nvPr/>
        </p:nvSpPr>
        <p:spPr>
          <a:xfrm>
            <a:off x="5159795" y="2239342"/>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a:solidFill>
                  <a:schemeClr val="tx1">
                    <a:lumMod val="65000"/>
                    <a:lumOff val="35000"/>
                  </a:schemeClr>
                </a:solidFill>
                <a:latin typeface="Arial" charset="0"/>
                <a:ea typeface="Arial" charset="0"/>
                <a:cs typeface="Arial" charset="0"/>
              </a:rPr>
              <a:t>Approver</a:t>
            </a:r>
          </a:p>
        </p:txBody>
      </p:sp>
      <p:sp>
        <p:nvSpPr>
          <p:cNvPr id="67" name="Rechteck 9">
            <a:extLst>
              <a:ext uri="{FF2B5EF4-FFF2-40B4-BE49-F238E27FC236}">
                <a16:creationId xmlns:a16="http://schemas.microsoft.com/office/drawing/2014/main" id="{97A2B168-1763-DB46-9725-4937DDF27858}"/>
              </a:ext>
            </a:extLst>
          </p:cNvPr>
          <p:cNvSpPr/>
          <p:nvPr/>
        </p:nvSpPr>
        <p:spPr>
          <a:xfrm>
            <a:off x="1854576" y="2747956"/>
            <a:ext cx="5957497" cy="3633883"/>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b="1">
                <a:solidFill>
                  <a:schemeClr val="tx1">
                    <a:lumMod val="65000"/>
                    <a:lumOff val="35000"/>
                  </a:schemeClr>
                </a:solidFill>
              </a:rPr>
              <a:t>Capital Request &amp; </a:t>
            </a:r>
            <a:br>
              <a:rPr lang="en-US" sz="1200" b="1">
                <a:solidFill>
                  <a:schemeClr val="tx1">
                    <a:lumMod val="65000"/>
                    <a:lumOff val="35000"/>
                  </a:schemeClr>
                </a:solidFill>
              </a:rPr>
            </a:br>
            <a:r>
              <a:rPr lang="en-US" sz="1200" b="1">
                <a:solidFill>
                  <a:schemeClr val="tx1">
                    <a:lumMod val="65000"/>
                    <a:lumOff val="35000"/>
                  </a:schemeClr>
                </a:solidFill>
              </a:rPr>
              <a:t>Approval Solution</a:t>
            </a:r>
            <a:endParaRPr lang="en-US" sz="1200" b="1" i="1">
              <a:solidFill>
                <a:srgbClr val="1A9898"/>
              </a:solidFill>
            </a:endParaRPr>
          </a:p>
        </p:txBody>
      </p:sp>
      <p:sp>
        <p:nvSpPr>
          <p:cNvPr id="68" name="Rechteck 9">
            <a:extLst>
              <a:ext uri="{FF2B5EF4-FFF2-40B4-BE49-F238E27FC236}">
                <a16:creationId xmlns:a16="http://schemas.microsoft.com/office/drawing/2014/main" id="{FC96B5B0-72CF-6742-B07C-B7F05A81407E}"/>
              </a:ext>
            </a:extLst>
          </p:cNvPr>
          <p:cNvSpPr/>
          <p:nvPr/>
        </p:nvSpPr>
        <p:spPr>
          <a:xfrm>
            <a:off x="8017507" y="2747957"/>
            <a:ext cx="1592845" cy="3633881"/>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0" bIns="72000" rtlCol="0" anchor="t"/>
          <a:lstStyle/>
          <a:p>
            <a:r>
              <a:rPr lang="en-US" sz="1200" b="1">
                <a:solidFill>
                  <a:schemeClr val="tx1">
                    <a:lumMod val="65000"/>
                    <a:lumOff val="35000"/>
                  </a:schemeClr>
                </a:solidFill>
              </a:rPr>
              <a:t>Back-End </a:t>
            </a:r>
            <a:br>
              <a:rPr lang="en-US" sz="1200" b="1">
                <a:solidFill>
                  <a:schemeClr val="tx1">
                    <a:lumMod val="65000"/>
                    <a:lumOff val="35000"/>
                  </a:schemeClr>
                </a:solidFill>
              </a:rPr>
            </a:br>
            <a:r>
              <a:rPr lang="en-US" sz="1200" b="1">
                <a:solidFill>
                  <a:schemeClr val="tx1">
                    <a:lumMod val="65000"/>
                    <a:lumOff val="35000"/>
                  </a:schemeClr>
                </a:solidFill>
              </a:rPr>
              <a:t>Systems</a:t>
            </a:r>
            <a:endParaRPr lang="en-US" sz="1200" b="1" i="1">
              <a:solidFill>
                <a:srgbClr val="1A9898"/>
              </a:solidFill>
            </a:endParaRPr>
          </a:p>
        </p:txBody>
      </p:sp>
      <p:sp>
        <p:nvSpPr>
          <p:cNvPr id="69" name="Rechteck 9">
            <a:extLst>
              <a:ext uri="{FF2B5EF4-FFF2-40B4-BE49-F238E27FC236}">
                <a16:creationId xmlns:a16="http://schemas.microsoft.com/office/drawing/2014/main" id="{E2D608F2-31FF-6842-A9D7-0EB9B0DD9995}"/>
              </a:ext>
            </a:extLst>
          </p:cNvPr>
          <p:cNvSpPr/>
          <p:nvPr/>
        </p:nvSpPr>
        <p:spPr>
          <a:xfrm>
            <a:off x="5123626" y="5282978"/>
            <a:ext cx="1156706"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36000" bIns="72000" rtlCol="0" anchor="t"/>
          <a:lstStyle/>
          <a:p>
            <a:r>
              <a:rPr lang="en-US" sz="1200">
                <a:solidFill>
                  <a:schemeClr val="tx1">
                    <a:lumMod val="65000"/>
                    <a:lumOff val="35000"/>
                  </a:schemeClr>
                </a:solidFill>
              </a:rPr>
              <a:t>Workflow</a:t>
            </a:r>
            <a:br>
              <a:rPr lang="en-US" sz="1200">
                <a:solidFill>
                  <a:schemeClr val="tx1">
                    <a:lumMod val="65000"/>
                    <a:lumOff val="35000"/>
                  </a:schemeClr>
                </a:solidFill>
              </a:rPr>
            </a:br>
            <a:r>
              <a:rPr lang="en-US" sz="1200">
                <a:solidFill>
                  <a:schemeClr val="tx1">
                    <a:lumMod val="65000"/>
                    <a:lumOff val="35000"/>
                  </a:schemeClr>
                </a:solidFill>
              </a:rPr>
              <a:t>Management</a:t>
            </a:r>
          </a:p>
        </p:txBody>
      </p:sp>
      <p:sp>
        <p:nvSpPr>
          <p:cNvPr id="70" name="Rechteck 9">
            <a:extLst>
              <a:ext uri="{FF2B5EF4-FFF2-40B4-BE49-F238E27FC236}">
                <a16:creationId xmlns:a16="http://schemas.microsoft.com/office/drawing/2014/main" id="{1FDBC333-C732-F04C-A737-2AD826BE28D1}"/>
              </a:ext>
            </a:extLst>
          </p:cNvPr>
          <p:cNvSpPr/>
          <p:nvPr/>
        </p:nvSpPr>
        <p:spPr>
          <a:xfrm>
            <a:off x="6505353" y="5282978"/>
            <a:ext cx="1156706"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Rules</a:t>
            </a:r>
            <a:br>
              <a:rPr lang="en-US" sz="1200">
                <a:solidFill>
                  <a:schemeClr val="tx1">
                    <a:lumMod val="65000"/>
                    <a:lumOff val="35000"/>
                  </a:schemeClr>
                </a:solidFill>
              </a:rPr>
            </a:br>
            <a:r>
              <a:rPr lang="en-US" sz="1200">
                <a:solidFill>
                  <a:schemeClr val="tx1">
                    <a:lumMod val="65000"/>
                    <a:lumOff val="35000"/>
                  </a:schemeClr>
                </a:solidFill>
              </a:rPr>
              <a:t>Framework</a:t>
            </a:r>
          </a:p>
        </p:txBody>
      </p:sp>
      <p:sp>
        <p:nvSpPr>
          <p:cNvPr id="71" name="Rechteck 9">
            <a:extLst>
              <a:ext uri="{FF2B5EF4-FFF2-40B4-BE49-F238E27FC236}">
                <a16:creationId xmlns:a16="http://schemas.microsoft.com/office/drawing/2014/main" id="{98646718-18C5-FA4E-8A64-9FBEC4D86512}"/>
              </a:ext>
            </a:extLst>
          </p:cNvPr>
          <p:cNvSpPr/>
          <p:nvPr/>
        </p:nvSpPr>
        <p:spPr>
          <a:xfrm>
            <a:off x="3741899" y="5282978"/>
            <a:ext cx="1156706"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Central Repository</a:t>
            </a:r>
          </a:p>
        </p:txBody>
      </p:sp>
      <p:sp>
        <p:nvSpPr>
          <p:cNvPr id="72" name="Rechteck 9">
            <a:extLst>
              <a:ext uri="{FF2B5EF4-FFF2-40B4-BE49-F238E27FC236}">
                <a16:creationId xmlns:a16="http://schemas.microsoft.com/office/drawing/2014/main" id="{A8C3AC7F-551D-9845-8EE0-A0520F0D0833}"/>
              </a:ext>
            </a:extLst>
          </p:cNvPr>
          <p:cNvSpPr/>
          <p:nvPr/>
        </p:nvSpPr>
        <p:spPr>
          <a:xfrm>
            <a:off x="3741900" y="3909464"/>
            <a:ext cx="1799666"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Review / Approval</a:t>
            </a:r>
            <a:br>
              <a:rPr lang="en-US" sz="1200">
                <a:solidFill>
                  <a:schemeClr val="tx1">
                    <a:lumMod val="65000"/>
                    <a:lumOff val="35000"/>
                  </a:schemeClr>
                </a:solidFill>
              </a:rPr>
            </a:br>
            <a:r>
              <a:rPr lang="en-US" sz="1200">
                <a:solidFill>
                  <a:schemeClr val="tx1">
                    <a:lumMod val="65000"/>
                    <a:lumOff val="35000"/>
                  </a:schemeClr>
                </a:solidFill>
              </a:rPr>
              <a:t>Application</a:t>
            </a:r>
          </a:p>
        </p:txBody>
      </p:sp>
      <p:cxnSp>
        <p:nvCxnSpPr>
          <p:cNvPr id="73" name="Straight Arrow Connector 4">
            <a:extLst>
              <a:ext uri="{FF2B5EF4-FFF2-40B4-BE49-F238E27FC236}">
                <a16:creationId xmlns:a16="http://schemas.microsoft.com/office/drawing/2014/main" id="{E1FA756E-ECF8-3040-B299-8B405D8E52C4}"/>
              </a:ext>
            </a:extLst>
          </p:cNvPr>
          <p:cNvCxnSpPr>
            <a:cxnSpLocks/>
            <a:stCxn id="72" idx="3"/>
          </p:cNvCxnSpPr>
          <p:nvPr/>
        </p:nvCxnSpPr>
        <p:spPr>
          <a:xfrm>
            <a:off x="5541566" y="4354074"/>
            <a:ext cx="232837" cy="567176"/>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32">
            <a:extLst>
              <a:ext uri="{FF2B5EF4-FFF2-40B4-BE49-F238E27FC236}">
                <a16:creationId xmlns:a16="http://schemas.microsoft.com/office/drawing/2014/main" id="{F059177B-1C33-B343-AFCB-8AFB55DDF4C7}"/>
              </a:ext>
            </a:extLst>
          </p:cNvPr>
          <p:cNvCxnSpPr>
            <a:cxnSpLocks/>
          </p:cNvCxnSpPr>
          <p:nvPr/>
        </p:nvCxnSpPr>
        <p:spPr>
          <a:xfrm>
            <a:off x="4459239" y="4798682"/>
            <a:ext cx="0" cy="484296"/>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35">
            <a:extLst>
              <a:ext uri="{FF2B5EF4-FFF2-40B4-BE49-F238E27FC236}">
                <a16:creationId xmlns:a16="http://schemas.microsoft.com/office/drawing/2014/main" id="{B5ED3D07-2BF3-BE44-9031-02A2A0986D85}"/>
              </a:ext>
            </a:extLst>
          </p:cNvPr>
          <p:cNvCxnSpPr>
            <a:cxnSpLocks/>
            <a:stCxn id="69" idx="3"/>
            <a:endCxn id="70" idx="1"/>
          </p:cNvCxnSpPr>
          <p:nvPr/>
        </p:nvCxnSpPr>
        <p:spPr>
          <a:xfrm>
            <a:off x="6280332" y="5727588"/>
            <a:ext cx="225021"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6" name="Rechteck 9">
            <a:extLst>
              <a:ext uri="{FF2B5EF4-FFF2-40B4-BE49-F238E27FC236}">
                <a16:creationId xmlns:a16="http://schemas.microsoft.com/office/drawing/2014/main" id="{44CA0334-B6E5-8942-B049-A040A2EB503A}"/>
              </a:ext>
            </a:extLst>
          </p:cNvPr>
          <p:cNvSpPr/>
          <p:nvPr/>
        </p:nvSpPr>
        <p:spPr>
          <a:xfrm>
            <a:off x="2051405" y="3909464"/>
            <a:ext cx="1435594"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Request / Status</a:t>
            </a:r>
            <a:br>
              <a:rPr lang="en-US" sz="1200">
                <a:solidFill>
                  <a:schemeClr val="tx1">
                    <a:lumMod val="65000"/>
                    <a:lumOff val="35000"/>
                  </a:schemeClr>
                </a:solidFill>
              </a:rPr>
            </a:br>
            <a:r>
              <a:rPr lang="en-US" sz="1200">
                <a:solidFill>
                  <a:schemeClr val="tx1">
                    <a:lumMod val="65000"/>
                    <a:lumOff val="35000"/>
                  </a:schemeClr>
                </a:solidFill>
              </a:rPr>
              <a:t>Application</a:t>
            </a:r>
          </a:p>
        </p:txBody>
      </p:sp>
      <p:cxnSp>
        <p:nvCxnSpPr>
          <p:cNvPr id="77" name="Straight Arrow Connector 43">
            <a:extLst>
              <a:ext uri="{FF2B5EF4-FFF2-40B4-BE49-F238E27FC236}">
                <a16:creationId xmlns:a16="http://schemas.microsoft.com/office/drawing/2014/main" id="{EC0EF081-921C-5746-98A0-E96E9D7F0F5F}"/>
              </a:ext>
            </a:extLst>
          </p:cNvPr>
          <p:cNvCxnSpPr>
            <a:cxnSpLocks/>
            <a:stCxn id="76" idx="3"/>
            <a:endCxn id="72" idx="1"/>
          </p:cNvCxnSpPr>
          <p:nvPr/>
        </p:nvCxnSpPr>
        <p:spPr>
          <a:xfrm>
            <a:off x="3486999" y="4354074"/>
            <a:ext cx="254901"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4">
            <a:extLst>
              <a:ext uri="{FF2B5EF4-FFF2-40B4-BE49-F238E27FC236}">
                <a16:creationId xmlns:a16="http://schemas.microsoft.com/office/drawing/2014/main" id="{9510F345-67C7-1E40-AA59-CA7880FA407C}"/>
              </a:ext>
            </a:extLst>
          </p:cNvPr>
          <p:cNvCxnSpPr>
            <a:cxnSpLocks/>
            <a:stCxn id="76" idx="2"/>
            <a:endCxn id="71" idx="0"/>
          </p:cNvCxnSpPr>
          <p:nvPr/>
        </p:nvCxnSpPr>
        <p:spPr>
          <a:xfrm rot="16200000" flipH="1">
            <a:off x="3302580" y="4265305"/>
            <a:ext cx="484295" cy="1551050"/>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79" name="Bild 11">
            <a:extLst>
              <a:ext uri="{FF2B5EF4-FFF2-40B4-BE49-F238E27FC236}">
                <a16:creationId xmlns:a16="http://schemas.microsoft.com/office/drawing/2014/main" id="{45FDB15F-24D3-C54A-BF1A-92BE299009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2636" y="5767433"/>
            <a:ext cx="360000" cy="360000"/>
          </a:xfrm>
          <a:prstGeom prst="rect">
            <a:avLst/>
          </a:prstGeom>
        </p:spPr>
      </p:pic>
      <p:pic>
        <p:nvPicPr>
          <p:cNvPr id="80" name="Bild 15">
            <a:extLst>
              <a:ext uri="{FF2B5EF4-FFF2-40B4-BE49-F238E27FC236}">
                <a16:creationId xmlns:a16="http://schemas.microsoft.com/office/drawing/2014/main" id="{E9312E04-2573-8045-8D1F-78F3DE57B9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69498" y="5767433"/>
            <a:ext cx="360000" cy="360000"/>
          </a:xfrm>
          <a:prstGeom prst="rect">
            <a:avLst/>
          </a:prstGeom>
        </p:spPr>
      </p:pic>
      <p:pic>
        <p:nvPicPr>
          <p:cNvPr id="81" name="Picture 56">
            <a:extLst>
              <a:ext uri="{FF2B5EF4-FFF2-40B4-BE49-F238E27FC236}">
                <a16:creationId xmlns:a16="http://schemas.microsoft.com/office/drawing/2014/main" id="{A8A23DA2-7304-094B-9CB4-C9EF1BFEC25B}"/>
              </a:ext>
            </a:extLst>
          </p:cNvPr>
          <p:cNvPicPr>
            <a:picLocks noChangeAspect="1"/>
          </p:cNvPicPr>
          <p:nvPr/>
        </p:nvPicPr>
        <p:blipFill>
          <a:blip r:embed="rId8"/>
          <a:stretch>
            <a:fillRect/>
          </a:stretch>
        </p:blipFill>
        <p:spPr>
          <a:xfrm>
            <a:off x="7202172" y="5767433"/>
            <a:ext cx="360000" cy="360000"/>
          </a:xfrm>
          <a:prstGeom prst="rect">
            <a:avLst/>
          </a:prstGeom>
        </p:spPr>
      </p:pic>
      <p:pic>
        <p:nvPicPr>
          <p:cNvPr id="82" name="Bild 57">
            <a:extLst>
              <a:ext uri="{FF2B5EF4-FFF2-40B4-BE49-F238E27FC236}">
                <a16:creationId xmlns:a16="http://schemas.microsoft.com/office/drawing/2014/main" id="{BAAD581A-A091-D342-978B-BC3F4E3177E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58924" y="4377942"/>
            <a:ext cx="360000" cy="360000"/>
          </a:xfrm>
          <a:prstGeom prst="rect">
            <a:avLst/>
          </a:prstGeom>
        </p:spPr>
      </p:pic>
      <p:pic>
        <p:nvPicPr>
          <p:cNvPr id="83" name="Bild 57">
            <a:extLst>
              <a:ext uri="{FF2B5EF4-FFF2-40B4-BE49-F238E27FC236}">
                <a16:creationId xmlns:a16="http://schemas.microsoft.com/office/drawing/2014/main" id="{505C55BA-5FFB-9C43-BB06-2E92A4AF49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5423" y="4354072"/>
            <a:ext cx="360000" cy="360000"/>
          </a:xfrm>
          <a:prstGeom prst="rect">
            <a:avLst/>
          </a:prstGeom>
        </p:spPr>
      </p:pic>
      <p:cxnSp>
        <p:nvCxnSpPr>
          <p:cNvPr id="84" name="Straight Arrow Connector 76">
            <a:extLst>
              <a:ext uri="{FF2B5EF4-FFF2-40B4-BE49-F238E27FC236}">
                <a16:creationId xmlns:a16="http://schemas.microsoft.com/office/drawing/2014/main" id="{A7BF3AA2-291B-4E45-8302-91F471A25ED3}"/>
              </a:ext>
            </a:extLst>
          </p:cNvPr>
          <p:cNvCxnSpPr>
            <a:cxnSpLocks/>
            <a:endCxn id="76" idx="1"/>
          </p:cNvCxnSpPr>
          <p:nvPr/>
        </p:nvCxnSpPr>
        <p:spPr>
          <a:xfrm>
            <a:off x="1235809" y="4354074"/>
            <a:ext cx="815596"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79">
            <a:extLst>
              <a:ext uri="{FF2B5EF4-FFF2-40B4-BE49-F238E27FC236}">
                <a16:creationId xmlns:a16="http://schemas.microsoft.com/office/drawing/2014/main" id="{97E6E804-A485-C947-8B37-BE222F694CB5}"/>
              </a:ext>
            </a:extLst>
          </p:cNvPr>
          <p:cNvCxnSpPr>
            <a:cxnSpLocks/>
            <a:stCxn id="60" idx="2"/>
          </p:cNvCxnSpPr>
          <p:nvPr/>
        </p:nvCxnSpPr>
        <p:spPr>
          <a:xfrm>
            <a:off x="4404123" y="2599342"/>
            <a:ext cx="0" cy="1302051"/>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6" name="Straight Arrow Connector 4">
            <a:extLst>
              <a:ext uri="{FF2B5EF4-FFF2-40B4-BE49-F238E27FC236}">
                <a16:creationId xmlns:a16="http://schemas.microsoft.com/office/drawing/2014/main" id="{069D20AB-C235-A943-BAF8-1AE67F2432C0}"/>
              </a:ext>
            </a:extLst>
          </p:cNvPr>
          <p:cNvCxnSpPr>
            <a:cxnSpLocks/>
          </p:cNvCxnSpPr>
          <p:nvPr/>
        </p:nvCxnSpPr>
        <p:spPr>
          <a:xfrm rot="5400000">
            <a:off x="4540003" y="2934730"/>
            <a:ext cx="1300659" cy="629883"/>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87">
            <a:extLst>
              <a:ext uri="{FF2B5EF4-FFF2-40B4-BE49-F238E27FC236}">
                <a16:creationId xmlns:a16="http://schemas.microsoft.com/office/drawing/2014/main" id="{FCAA41B6-F83A-EE46-82EA-B176C707CA66}"/>
              </a:ext>
            </a:extLst>
          </p:cNvPr>
          <p:cNvSpPr/>
          <p:nvPr/>
        </p:nvSpPr>
        <p:spPr>
          <a:xfrm>
            <a:off x="6538678" y="6609470"/>
            <a:ext cx="2577004" cy="17488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r"/>
            <a:r>
              <a:rPr lang="en-US" sz="1400" b="1">
                <a:solidFill>
                  <a:schemeClr val="tx1">
                    <a:lumMod val="65000"/>
                    <a:lumOff val="35000"/>
                  </a:schemeClr>
                </a:solidFill>
                <a:latin typeface="Arial" charset="0"/>
                <a:ea typeface="Arial" charset="0"/>
                <a:cs typeface="Arial" charset="0"/>
              </a:rPr>
              <a:t>Legend:</a:t>
            </a:r>
          </a:p>
        </p:txBody>
      </p:sp>
      <p:cxnSp>
        <p:nvCxnSpPr>
          <p:cNvPr id="118" name="Straight Arrow Connector 38">
            <a:extLst>
              <a:ext uri="{FF2B5EF4-FFF2-40B4-BE49-F238E27FC236}">
                <a16:creationId xmlns:a16="http://schemas.microsoft.com/office/drawing/2014/main" id="{9EFC849B-B561-EB47-B74D-26AC248B0EB4}"/>
              </a:ext>
            </a:extLst>
          </p:cNvPr>
          <p:cNvCxnSpPr>
            <a:cxnSpLocks/>
          </p:cNvCxnSpPr>
          <p:nvPr/>
        </p:nvCxnSpPr>
        <p:spPr>
          <a:xfrm>
            <a:off x="5554266" y="4140551"/>
            <a:ext cx="3050804"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9" name="Straight Arrow Connector 91">
            <a:extLst>
              <a:ext uri="{FF2B5EF4-FFF2-40B4-BE49-F238E27FC236}">
                <a16:creationId xmlns:a16="http://schemas.microsoft.com/office/drawing/2014/main" id="{BC4DEDA3-4C3E-A443-80BF-E1F709556635}"/>
              </a:ext>
            </a:extLst>
          </p:cNvPr>
          <p:cNvCxnSpPr>
            <a:cxnSpLocks/>
          </p:cNvCxnSpPr>
          <p:nvPr/>
        </p:nvCxnSpPr>
        <p:spPr>
          <a:xfrm flipH="1">
            <a:off x="5554267" y="4263121"/>
            <a:ext cx="288501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0" name="Straight Arrow Connector 96">
            <a:extLst>
              <a:ext uri="{FF2B5EF4-FFF2-40B4-BE49-F238E27FC236}">
                <a16:creationId xmlns:a16="http://schemas.microsoft.com/office/drawing/2014/main" id="{0E76635A-A6C4-CE41-BF14-D015EB799EC0}"/>
              </a:ext>
            </a:extLst>
          </p:cNvPr>
          <p:cNvCxnSpPr>
            <a:cxnSpLocks/>
          </p:cNvCxnSpPr>
          <p:nvPr/>
        </p:nvCxnSpPr>
        <p:spPr>
          <a:xfrm flipV="1">
            <a:off x="4590933" y="4798685"/>
            <a:ext cx="0" cy="484293"/>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00">
            <a:extLst>
              <a:ext uri="{FF2B5EF4-FFF2-40B4-BE49-F238E27FC236}">
                <a16:creationId xmlns:a16="http://schemas.microsoft.com/office/drawing/2014/main" id="{14898B8B-A1FD-0E4F-B29C-435DEAF7053D}"/>
              </a:ext>
            </a:extLst>
          </p:cNvPr>
          <p:cNvCxnSpPr>
            <a:cxnSpLocks/>
          </p:cNvCxnSpPr>
          <p:nvPr/>
        </p:nvCxnSpPr>
        <p:spPr>
          <a:xfrm flipH="1">
            <a:off x="3486999" y="4533787"/>
            <a:ext cx="25490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Arrow Connector 103">
            <a:extLst>
              <a:ext uri="{FF2B5EF4-FFF2-40B4-BE49-F238E27FC236}">
                <a16:creationId xmlns:a16="http://schemas.microsoft.com/office/drawing/2014/main" id="{A2C57FD5-D677-BA43-8F11-B08E5E6C1F9A}"/>
              </a:ext>
            </a:extLst>
          </p:cNvPr>
          <p:cNvCxnSpPr>
            <a:cxnSpLocks/>
          </p:cNvCxnSpPr>
          <p:nvPr/>
        </p:nvCxnSpPr>
        <p:spPr>
          <a:xfrm flipH="1">
            <a:off x="1229459" y="4533787"/>
            <a:ext cx="815596"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Rechteck 9">
            <a:extLst>
              <a:ext uri="{FF2B5EF4-FFF2-40B4-BE49-F238E27FC236}">
                <a16:creationId xmlns:a16="http://schemas.microsoft.com/office/drawing/2014/main" id="{B9527CBF-5999-3047-91F8-B2CEF3B89DB3}"/>
              </a:ext>
            </a:extLst>
          </p:cNvPr>
          <p:cNvSpPr/>
          <p:nvPr/>
        </p:nvSpPr>
        <p:spPr>
          <a:xfrm>
            <a:off x="5923321" y="3015453"/>
            <a:ext cx="1435587"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Dashboard </a:t>
            </a:r>
            <a:br>
              <a:rPr lang="en-US" sz="1200">
                <a:solidFill>
                  <a:schemeClr val="tx1">
                    <a:lumMod val="65000"/>
                    <a:lumOff val="35000"/>
                  </a:schemeClr>
                </a:solidFill>
              </a:rPr>
            </a:br>
            <a:r>
              <a:rPr lang="en-US" sz="1200">
                <a:solidFill>
                  <a:schemeClr val="tx1">
                    <a:lumMod val="65000"/>
                    <a:lumOff val="35000"/>
                  </a:schemeClr>
                </a:solidFill>
              </a:rPr>
              <a:t>for Analysis</a:t>
            </a:r>
          </a:p>
        </p:txBody>
      </p:sp>
      <p:cxnSp>
        <p:nvCxnSpPr>
          <p:cNvPr id="124" name="Straight Arrow Connector 4">
            <a:extLst>
              <a:ext uri="{FF2B5EF4-FFF2-40B4-BE49-F238E27FC236}">
                <a16:creationId xmlns:a16="http://schemas.microsoft.com/office/drawing/2014/main" id="{C5405EF8-B573-7F4D-80D6-EB34960A66CF}"/>
              </a:ext>
            </a:extLst>
          </p:cNvPr>
          <p:cNvCxnSpPr>
            <a:cxnSpLocks/>
          </p:cNvCxnSpPr>
          <p:nvPr/>
        </p:nvCxnSpPr>
        <p:spPr>
          <a:xfrm rot="16200000" flipH="1">
            <a:off x="5859349" y="2372586"/>
            <a:ext cx="416111" cy="869621"/>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25" name="Group 68">
            <a:extLst>
              <a:ext uri="{FF2B5EF4-FFF2-40B4-BE49-F238E27FC236}">
                <a16:creationId xmlns:a16="http://schemas.microsoft.com/office/drawing/2014/main" id="{70DCB789-B324-9A4E-A117-854DFC30D311}"/>
              </a:ext>
            </a:extLst>
          </p:cNvPr>
          <p:cNvGrpSpPr>
            <a:grpSpLocks noChangeAspect="1"/>
          </p:cNvGrpSpPr>
          <p:nvPr/>
        </p:nvGrpSpPr>
        <p:grpSpPr>
          <a:xfrm>
            <a:off x="6927293" y="3116840"/>
            <a:ext cx="364384" cy="364384"/>
            <a:chOff x="9536980" y="1904702"/>
            <a:chExt cx="449724" cy="449724"/>
          </a:xfrm>
        </p:grpSpPr>
        <p:pic>
          <p:nvPicPr>
            <p:cNvPr id="126" name="Bild 79">
              <a:extLst>
                <a:ext uri="{FF2B5EF4-FFF2-40B4-BE49-F238E27FC236}">
                  <a16:creationId xmlns:a16="http://schemas.microsoft.com/office/drawing/2014/main" id="{E2727004-180D-874F-917E-C67E8BD401D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644971" y="1985855"/>
              <a:ext cx="233743" cy="233743"/>
            </a:xfrm>
            <a:prstGeom prst="rect">
              <a:avLst/>
            </a:prstGeom>
          </p:spPr>
        </p:pic>
        <p:pic>
          <p:nvPicPr>
            <p:cNvPr id="127" name="Bild 7">
              <a:extLst>
                <a:ext uri="{FF2B5EF4-FFF2-40B4-BE49-F238E27FC236}">
                  <a16:creationId xmlns:a16="http://schemas.microsoft.com/office/drawing/2014/main" id="{DA7A5038-CB52-984B-A964-C874A90B711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536980" y="1904702"/>
              <a:ext cx="449724" cy="449724"/>
            </a:xfrm>
            <a:prstGeom prst="rect">
              <a:avLst/>
            </a:prstGeom>
          </p:spPr>
        </p:pic>
      </p:grpSp>
      <p:sp>
        <p:nvSpPr>
          <p:cNvPr id="128" name="Rechteck 9">
            <a:extLst>
              <a:ext uri="{FF2B5EF4-FFF2-40B4-BE49-F238E27FC236}">
                <a16:creationId xmlns:a16="http://schemas.microsoft.com/office/drawing/2014/main" id="{1613B034-EA38-2A40-A980-443E7ABA9917}"/>
              </a:ext>
            </a:extLst>
          </p:cNvPr>
          <p:cNvSpPr/>
          <p:nvPr/>
        </p:nvSpPr>
        <p:spPr>
          <a:xfrm>
            <a:off x="5030298" y="4921252"/>
            <a:ext cx="2717005" cy="1335423"/>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200">
                <a:solidFill>
                  <a:schemeClr val="tx1">
                    <a:lumMod val="65000"/>
                    <a:lumOff val="35000"/>
                  </a:schemeClr>
                </a:solidFill>
              </a:rPr>
              <a:t>Policies for Budget Approval</a:t>
            </a:r>
          </a:p>
        </p:txBody>
      </p:sp>
      <p:cxnSp>
        <p:nvCxnSpPr>
          <p:cNvPr id="129" name="Straight Arrow Connector 4">
            <a:extLst>
              <a:ext uri="{FF2B5EF4-FFF2-40B4-BE49-F238E27FC236}">
                <a16:creationId xmlns:a16="http://schemas.microsoft.com/office/drawing/2014/main" id="{561295A6-C102-664C-AFE7-198DAE32FB4B}"/>
              </a:ext>
            </a:extLst>
          </p:cNvPr>
          <p:cNvCxnSpPr>
            <a:cxnSpLocks/>
            <a:endCxn id="123" idx="3"/>
          </p:cNvCxnSpPr>
          <p:nvPr/>
        </p:nvCxnSpPr>
        <p:spPr>
          <a:xfrm rot="10800000">
            <a:off x="7358908" y="3460064"/>
            <a:ext cx="1218346" cy="600697"/>
          </a:xfrm>
          <a:prstGeom prst="bentConnector3">
            <a:avLst>
              <a:gd name="adj1" fmla="val 7185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Rechteck 9">
            <a:extLst>
              <a:ext uri="{FF2B5EF4-FFF2-40B4-BE49-F238E27FC236}">
                <a16:creationId xmlns:a16="http://schemas.microsoft.com/office/drawing/2014/main" id="{F7243225-C832-6849-B20C-B7661DFB409D}"/>
              </a:ext>
            </a:extLst>
          </p:cNvPr>
          <p:cNvSpPr/>
          <p:nvPr/>
        </p:nvSpPr>
        <p:spPr>
          <a:xfrm>
            <a:off x="2051405" y="5310470"/>
            <a:ext cx="1435594"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200">
                <a:solidFill>
                  <a:schemeClr val="tx1">
                    <a:lumMod val="65000"/>
                    <a:lumOff val="35000"/>
                  </a:schemeClr>
                </a:solidFill>
              </a:rPr>
              <a:t>Authentication/ Authorization</a:t>
            </a:r>
          </a:p>
        </p:txBody>
      </p:sp>
      <p:cxnSp>
        <p:nvCxnSpPr>
          <p:cNvPr id="131" name="Straight Arrow Connector 4">
            <a:extLst>
              <a:ext uri="{FF2B5EF4-FFF2-40B4-BE49-F238E27FC236}">
                <a16:creationId xmlns:a16="http://schemas.microsoft.com/office/drawing/2014/main" id="{D57EA87C-D8C5-D044-9675-DB4A6CB61338}"/>
              </a:ext>
            </a:extLst>
          </p:cNvPr>
          <p:cNvCxnSpPr>
            <a:cxnSpLocks/>
            <a:stCxn id="63" idx="2"/>
            <a:endCxn id="130" idx="1"/>
          </p:cNvCxnSpPr>
          <p:nvPr/>
        </p:nvCxnSpPr>
        <p:spPr>
          <a:xfrm rot="16200000" flipH="1">
            <a:off x="932083" y="4635758"/>
            <a:ext cx="1041008" cy="1197635"/>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4">
            <a:extLst>
              <a:ext uri="{FF2B5EF4-FFF2-40B4-BE49-F238E27FC236}">
                <a16:creationId xmlns:a16="http://schemas.microsoft.com/office/drawing/2014/main" id="{0DDBE108-5C68-F548-89B5-D1B650CC399F}"/>
              </a:ext>
            </a:extLst>
          </p:cNvPr>
          <p:cNvCxnSpPr>
            <a:cxnSpLocks/>
            <a:stCxn id="61" idx="0"/>
            <a:endCxn id="123" idx="0"/>
          </p:cNvCxnSpPr>
          <p:nvPr/>
        </p:nvCxnSpPr>
        <p:spPr>
          <a:xfrm rot="16200000" flipH="1">
            <a:off x="4966073" y="1340412"/>
            <a:ext cx="1113090" cy="2236993"/>
          </a:xfrm>
          <a:prstGeom prst="bentConnector3">
            <a:avLst>
              <a:gd name="adj1" fmla="val -20537"/>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CFDB1645-8652-7C45-899D-D9825FFD5099}"/>
              </a:ext>
            </a:extLst>
          </p:cNvPr>
          <p:cNvGrpSpPr/>
          <p:nvPr/>
        </p:nvGrpSpPr>
        <p:grpSpPr>
          <a:xfrm>
            <a:off x="7776463" y="3417"/>
            <a:ext cx="2281937" cy="2354218"/>
            <a:chOff x="7776463" y="355731"/>
            <a:chExt cx="2281937" cy="2354218"/>
          </a:xfrm>
        </p:grpSpPr>
        <p:grpSp>
          <p:nvGrpSpPr>
            <p:cNvPr id="92" name="Gruppieren 4">
              <a:extLst>
                <a:ext uri="{FF2B5EF4-FFF2-40B4-BE49-F238E27FC236}">
                  <a16:creationId xmlns:a16="http://schemas.microsoft.com/office/drawing/2014/main" id="{ED145D08-B443-544A-9450-91EDB560557B}"/>
                </a:ext>
              </a:extLst>
            </p:cNvPr>
            <p:cNvGrpSpPr/>
            <p:nvPr/>
          </p:nvGrpSpPr>
          <p:grpSpPr>
            <a:xfrm>
              <a:off x="7776463" y="355731"/>
              <a:ext cx="2281937" cy="2354218"/>
              <a:chOff x="9278759" y="-279405"/>
              <a:chExt cx="2626947" cy="3284733"/>
            </a:xfrm>
          </p:grpSpPr>
          <p:grpSp>
            <p:nvGrpSpPr>
              <p:cNvPr id="93" name="Gruppieren 70">
                <a:extLst>
                  <a:ext uri="{FF2B5EF4-FFF2-40B4-BE49-F238E27FC236}">
                    <a16:creationId xmlns:a16="http://schemas.microsoft.com/office/drawing/2014/main" id="{F24E94D1-2652-6C4F-AAB5-838B5CFD0023}"/>
                  </a:ext>
                </a:extLst>
              </p:cNvPr>
              <p:cNvGrpSpPr/>
              <p:nvPr/>
            </p:nvGrpSpPr>
            <p:grpSpPr>
              <a:xfrm rot="5400000">
                <a:off x="8953872" y="45482"/>
                <a:ext cx="3276721" cy="2626947"/>
                <a:chOff x="2533159" y="3103944"/>
                <a:chExt cx="3276721" cy="2626947"/>
              </a:xfrm>
            </p:grpSpPr>
            <p:sp>
              <p:nvSpPr>
                <p:cNvPr id="97" name="Richtungspfeil 71">
                  <a:extLst>
                    <a:ext uri="{FF2B5EF4-FFF2-40B4-BE49-F238E27FC236}">
                      <a16:creationId xmlns:a16="http://schemas.microsoft.com/office/drawing/2014/main" id="{C6573A10-393B-8D42-A8E8-9FA0491954FD}"/>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8" name="Richtungspfeil 72">
                  <a:extLst>
                    <a:ext uri="{FF2B5EF4-FFF2-40B4-BE49-F238E27FC236}">
                      <a16:creationId xmlns:a16="http://schemas.microsoft.com/office/drawing/2014/main" id="{432A303E-9D94-9049-9FBD-5F312E655592}"/>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94" name="Gruppieren 9371">
                <a:extLst>
                  <a:ext uri="{FF2B5EF4-FFF2-40B4-BE49-F238E27FC236}">
                    <a16:creationId xmlns:a16="http://schemas.microsoft.com/office/drawing/2014/main" id="{2F7096B2-E3E7-5D49-99DE-07DBC01C60C7}"/>
                  </a:ext>
                </a:extLst>
              </p:cNvPr>
              <p:cNvGrpSpPr/>
              <p:nvPr/>
            </p:nvGrpSpPr>
            <p:grpSpPr>
              <a:xfrm>
                <a:off x="9348932" y="-24384"/>
                <a:ext cx="2463979" cy="3029712"/>
                <a:chOff x="9347529" y="-24384"/>
                <a:chExt cx="2429872" cy="3029712"/>
              </a:xfrm>
            </p:grpSpPr>
            <p:sp>
              <p:nvSpPr>
                <p:cNvPr id="95" name="Freihandform 9370">
                  <a:extLst>
                    <a:ext uri="{FF2B5EF4-FFF2-40B4-BE49-F238E27FC236}">
                      <a16:creationId xmlns:a16="http://schemas.microsoft.com/office/drawing/2014/main" id="{4262C2D5-A909-F340-A9F7-D7332F89F688}"/>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96" name="Freihandform 382">
                  <a:extLst>
                    <a:ext uri="{FF2B5EF4-FFF2-40B4-BE49-F238E27FC236}">
                      <a16:creationId xmlns:a16="http://schemas.microsoft.com/office/drawing/2014/main" id="{BA86E3DA-6A42-3F4D-93A9-B04283009171}"/>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99" name="Gruppieren 432">
              <a:extLst>
                <a:ext uri="{FF2B5EF4-FFF2-40B4-BE49-F238E27FC236}">
                  <a16:creationId xmlns:a16="http://schemas.microsoft.com/office/drawing/2014/main" id="{8F1BD948-F5E6-EB49-9995-BA3C4EC28999}"/>
                </a:ext>
              </a:extLst>
            </p:cNvPr>
            <p:cNvGrpSpPr/>
            <p:nvPr/>
          </p:nvGrpSpPr>
          <p:grpSpPr>
            <a:xfrm rot="2247573">
              <a:off x="8193687" y="893384"/>
              <a:ext cx="913126" cy="1404247"/>
              <a:chOff x="10071101" y="1002888"/>
              <a:chExt cx="912811" cy="1403762"/>
            </a:xfrm>
          </p:grpSpPr>
          <p:sp>
            <p:nvSpPr>
              <p:cNvPr id="100" name="Freeform 181">
                <a:extLst>
                  <a:ext uri="{FF2B5EF4-FFF2-40B4-BE49-F238E27FC236}">
                    <a16:creationId xmlns:a16="http://schemas.microsoft.com/office/drawing/2014/main" id="{48DAC9ED-FC44-5B49-AC63-D79C367F4B46}"/>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101" name="Gruppieren 377">
                <a:extLst>
                  <a:ext uri="{FF2B5EF4-FFF2-40B4-BE49-F238E27FC236}">
                    <a16:creationId xmlns:a16="http://schemas.microsoft.com/office/drawing/2014/main" id="{24C55248-615B-6045-98CC-B1159E08E085}"/>
                  </a:ext>
                </a:extLst>
              </p:cNvPr>
              <p:cNvGrpSpPr/>
              <p:nvPr/>
            </p:nvGrpSpPr>
            <p:grpSpPr>
              <a:xfrm>
                <a:off x="10399713" y="1939925"/>
                <a:ext cx="255587" cy="466725"/>
                <a:chOff x="10390188" y="1939925"/>
                <a:chExt cx="255587" cy="466725"/>
              </a:xfrm>
            </p:grpSpPr>
            <p:sp>
              <p:nvSpPr>
                <p:cNvPr id="142" name="Freeform 174">
                  <a:extLst>
                    <a:ext uri="{FF2B5EF4-FFF2-40B4-BE49-F238E27FC236}">
                      <a16:creationId xmlns:a16="http://schemas.microsoft.com/office/drawing/2014/main" id="{AEC8440E-C9EB-D142-9FDD-7ECEC445E2B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75">
                  <a:extLst>
                    <a:ext uri="{FF2B5EF4-FFF2-40B4-BE49-F238E27FC236}">
                      <a16:creationId xmlns:a16="http://schemas.microsoft.com/office/drawing/2014/main" id="{F5C13C20-2BA9-1B46-9134-C69382AE7C49}"/>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76">
                  <a:extLst>
                    <a:ext uri="{FF2B5EF4-FFF2-40B4-BE49-F238E27FC236}">
                      <a16:creationId xmlns:a16="http://schemas.microsoft.com/office/drawing/2014/main" id="{063857DA-4DA6-FA4E-B673-97079C2482A5}"/>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77">
                  <a:extLst>
                    <a:ext uri="{FF2B5EF4-FFF2-40B4-BE49-F238E27FC236}">
                      <a16:creationId xmlns:a16="http://schemas.microsoft.com/office/drawing/2014/main" id="{60C632E9-5E6B-1643-8AF0-A4BD745B7AE4}"/>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2" name="Freeform 178">
                <a:extLst>
                  <a:ext uri="{FF2B5EF4-FFF2-40B4-BE49-F238E27FC236}">
                    <a16:creationId xmlns:a16="http://schemas.microsoft.com/office/drawing/2014/main" id="{6B708CAA-37B7-7C45-BE95-272774714049}"/>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3" name="Freeform 179">
                <a:extLst>
                  <a:ext uri="{FF2B5EF4-FFF2-40B4-BE49-F238E27FC236}">
                    <a16:creationId xmlns:a16="http://schemas.microsoft.com/office/drawing/2014/main" id="{AFE07989-F8C2-2E40-B1E0-6DDF3E905F4F}"/>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4" name="Freeform 203">
                <a:extLst>
                  <a:ext uri="{FF2B5EF4-FFF2-40B4-BE49-F238E27FC236}">
                    <a16:creationId xmlns:a16="http://schemas.microsoft.com/office/drawing/2014/main" id="{A1F3D685-A290-7948-9155-A40533D26A8F}"/>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5" name="Oval 182">
                <a:extLst>
                  <a:ext uri="{FF2B5EF4-FFF2-40B4-BE49-F238E27FC236}">
                    <a16:creationId xmlns:a16="http://schemas.microsoft.com/office/drawing/2014/main" id="{8F8EEAA2-4E34-9C41-BA5E-4B237A5FD5DC}"/>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6" name="Freeform 184">
                <a:extLst>
                  <a:ext uri="{FF2B5EF4-FFF2-40B4-BE49-F238E27FC236}">
                    <a16:creationId xmlns:a16="http://schemas.microsoft.com/office/drawing/2014/main" id="{171D131F-754E-0F4D-BDB7-B782EB8F8416}"/>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7" name="Freeform 185">
                <a:extLst>
                  <a:ext uri="{FF2B5EF4-FFF2-40B4-BE49-F238E27FC236}">
                    <a16:creationId xmlns:a16="http://schemas.microsoft.com/office/drawing/2014/main" id="{78869F7D-D09F-D543-BE11-594D51091CE5}"/>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8" name="Rectangle 186">
                <a:extLst>
                  <a:ext uri="{FF2B5EF4-FFF2-40B4-BE49-F238E27FC236}">
                    <a16:creationId xmlns:a16="http://schemas.microsoft.com/office/drawing/2014/main" id="{A737BE27-703C-0D41-A85F-750C00300B22}"/>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9" name="Rectangle 188">
                <a:extLst>
                  <a:ext uri="{FF2B5EF4-FFF2-40B4-BE49-F238E27FC236}">
                    <a16:creationId xmlns:a16="http://schemas.microsoft.com/office/drawing/2014/main" id="{B566EB76-4166-A94F-A151-4FC2AA6EBB94}"/>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110" name="Gruppieren 418">
                <a:extLst>
                  <a:ext uri="{FF2B5EF4-FFF2-40B4-BE49-F238E27FC236}">
                    <a16:creationId xmlns:a16="http://schemas.microsoft.com/office/drawing/2014/main" id="{5ADD9B61-827B-374A-8905-F6E0894FFA9B}"/>
                  </a:ext>
                </a:extLst>
              </p:cNvPr>
              <p:cNvGrpSpPr/>
              <p:nvPr/>
            </p:nvGrpSpPr>
            <p:grpSpPr>
              <a:xfrm>
                <a:off x="10356850" y="1568450"/>
                <a:ext cx="288697" cy="225426"/>
                <a:chOff x="10356850" y="1568450"/>
                <a:chExt cx="288697" cy="225426"/>
              </a:xfrm>
            </p:grpSpPr>
            <p:grpSp>
              <p:nvGrpSpPr>
                <p:cNvPr id="114" name="Gruppieren 419">
                  <a:extLst>
                    <a:ext uri="{FF2B5EF4-FFF2-40B4-BE49-F238E27FC236}">
                      <a16:creationId xmlns:a16="http://schemas.microsoft.com/office/drawing/2014/main" id="{BA54A5CC-5CC6-2243-852F-120728176559}"/>
                    </a:ext>
                  </a:extLst>
                </p:cNvPr>
                <p:cNvGrpSpPr/>
                <p:nvPr/>
              </p:nvGrpSpPr>
              <p:grpSpPr>
                <a:xfrm>
                  <a:off x="10532835" y="1568450"/>
                  <a:ext cx="112712" cy="112713"/>
                  <a:chOff x="10526713" y="1568450"/>
                  <a:chExt cx="112712" cy="112713"/>
                </a:xfrm>
              </p:grpSpPr>
              <p:sp>
                <p:nvSpPr>
                  <p:cNvPr id="138" name="Rectangle 189">
                    <a:extLst>
                      <a:ext uri="{FF2B5EF4-FFF2-40B4-BE49-F238E27FC236}">
                        <a16:creationId xmlns:a16="http://schemas.microsoft.com/office/drawing/2014/main" id="{9C120D2C-9345-2D48-93EC-122B3C4C923F}"/>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Rectangle 190">
                    <a:extLst>
                      <a:ext uri="{FF2B5EF4-FFF2-40B4-BE49-F238E27FC236}">
                        <a16:creationId xmlns:a16="http://schemas.microsoft.com/office/drawing/2014/main" id="{9953EC98-5244-D046-8D56-F568A45378F3}"/>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Rectangle 191">
                    <a:extLst>
                      <a:ext uri="{FF2B5EF4-FFF2-40B4-BE49-F238E27FC236}">
                        <a16:creationId xmlns:a16="http://schemas.microsoft.com/office/drawing/2014/main" id="{6C9181B5-3149-D44F-A888-46029C7F6AF0}"/>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Rectangle 192">
                    <a:extLst>
                      <a:ext uri="{FF2B5EF4-FFF2-40B4-BE49-F238E27FC236}">
                        <a16:creationId xmlns:a16="http://schemas.microsoft.com/office/drawing/2014/main" id="{817B041F-E187-2F48-8038-E1D68B4F3F4F}"/>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33" name="Gruppieren 420">
                  <a:extLst>
                    <a:ext uri="{FF2B5EF4-FFF2-40B4-BE49-F238E27FC236}">
                      <a16:creationId xmlns:a16="http://schemas.microsoft.com/office/drawing/2014/main" id="{9BC1DDD9-1E64-854B-BDD7-A47E3721103E}"/>
                    </a:ext>
                  </a:extLst>
                </p:cNvPr>
                <p:cNvGrpSpPr/>
                <p:nvPr/>
              </p:nvGrpSpPr>
              <p:grpSpPr>
                <a:xfrm>
                  <a:off x="10356850" y="1681163"/>
                  <a:ext cx="112712" cy="112713"/>
                  <a:chOff x="10356850" y="1681163"/>
                  <a:chExt cx="112712" cy="112713"/>
                </a:xfrm>
              </p:grpSpPr>
              <p:sp>
                <p:nvSpPr>
                  <p:cNvPr id="134" name="Rectangle 194">
                    <a:extLst>
                      <a:ext uri="{FF2B5EF4-FFF2-40B4-BE49-F238E27FC236}">
                        <a16:creationId xmlns:a16="http://schemas.microsoft.com/office/drawing/2014/main" id="{74DE885B-BFD9-CF4C-ABD2-71123903ECBE}"/>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Rectangle 195">
                    <a:extLst>
                      <a:ext uri="{FF2B5EF4-FFF2-40B4-BE49-F238E27FC236}">
                        <a16:creationId xmlns:a16="http://schemas.microsoft.com/office/drawing/2014/main" id="{0D4BD486-0442-E247-A78E-0AF058FD0D6F}"/>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Rectangle 196">
                    <a:extLst>
                      <a:ext uri="{FF2B5EF4-FFF2-40B4-BE49-F238E27FC236}">
                        <a16:creationId xmlns:a16="http://schemas.microsoft.com/office/drawing/2014/main" id="{F087F8F1-97C6-2845-97DD-163755A5A115}"/>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Rectangle 197">
                    <a:extLst>
                      <a:ext uri="{FF2B5EF4-FFF2-40B4-BE49-F238E27FC236}">
                        <a16:creationId xmlns:a16="http://schemas.microsoft.com/office/drawing/2014/main" id="{12D6AA0D-4D3E-6642-A111-03C42EB1B59B}"/>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111" name="Gruppieren 417">
                <a:extLst>
                  <a:ext uri="{FF2B5EF4-FFF2-40B4-BE49-F238E27FC236}">
                    <a16:creationId xmlns:a16="http://schemas.microsoft.com/office/drawing/2014/main" id="{72DB2014-2006-1749-B138-DC98C051B14D}"/>
                  </a:ext>
                </a:extLst>
              </p:cNvPr>
              <p:cNvGrpSpPr/>
              <p:nvPr/>
            </p:nvGrpSpPr>
            <p:grpSpPr>
              <a:xfrm>
                <a:off x="10356850" y="1568450"/>
                <a:ext cx="282575" cy="225426"/>
                <a:chOff x="10509250" y="1720850"/>
                <a:chExt cx="282575" cy="225426"/>
              </a:xfrm>
            </p:grpSpPr>
            <p:sp>
              <p:nvSpPr>
                <p:cNvPr id="112" name="Rectangle 193">
                  <a:extLst>
                    <a:ext uri="{FF2B5EF4-FFF2-40B4-BE49-F238E27FC236}">
                      <a16:creationId xmlns:a16="http://schemas.microsoft.com/office/drawing/2014/main" id="{5A23750B-1B4C-764D-AC04-6E749D3C24C2}"/>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3" name="Rectangle 198">
                  <a:extLst>
                    <a:ext uri="{FF2B5EF4-FFF2-40B4-BE49-F238E27FC236}">
                      <a16:creationId xmlns:a16="http://schemas.microsoft.com/office/drawing/2014/main" id="{37E211BF-4DCA-C943-8691-CF7AD719857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146" name="Rectangle 145">
              <a:extLst>
                <a:ext uri="{FF2B5EF4-FFF2-40B4-BE49-F238E27FC236}">
                  <a16:creationId xmlns:a16="http://schemas.microsoft.com/office/drawing/2014/main" id="{A6F65E6D-8EC1-9F49-87C3-0DAF6A9908B8}"/>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136178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Solution Concept Diagram</a:t>
            </a:r>
            <a:br>
              <a:rPr lang="en-US" sz="3000" dirty="0"/>
            </a:br>
            <a:r>
              <a:rPr lang="en-US" sz="3000" dirty="0">
                <a:solidFill>
                  <a:schemeClr val="accent1"/>
                </a:solidFill>
              </a:rPr>
              <a:t>Template</a:t>
            </a:r>
          </a:p>
        </p:txBody>
      </p:sp>
      <p:sp>
        <p:nvSpPr>
          <p:cNvPr id="35" name="Rechteck 85">
            <a:extLst>
              <a:ext uri="{FF2B5EF4-FFF2-40B4-BE49-F238E27FC236}">
                <a16:creationId xmlns:a16="http://schemas.microsoft.com/office/drawing/2014/main" id="{96D81304-4E12-E94D-BE76-E8A495B60C5A}"/>
              </a:ext>
            </a:extLst>
          </p:cNvPr>
          <p:cNvSpPr/>
          <p:nvPr/>
        </p:nvSpPr>
        <p:spPr bwMode="gray">
          <a:xfrm>
            <a:off x="5029200" y="6131470"/>
            <a:ext cx="4669268" cy="1095487"/>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6" name="Rectangle 25">
            <a:extLst>
              <a:ext uri="{FF2B5EF4-FFF2-40B4-BE49-F238E27FC236}">
                <a16:creationId xmlns:a16="http://schemas.microsoft.com/office/drawing/2014/main" id="{50E69609-5243-6545-A144-23516DF94212}"/>
              </a:ext>
            </a:extLst>
          </p:cNvPr>
          <p:cNvSpPr/>
          <p:nvPr/>
        </p:nvSpPr>
        <p:spPr>
          <a:xfrm>
            <a:off x="5113193" y="6211176"/>
            <a:ext cx="4319833" cy="83099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a:spcBef>
                <a:spcPts val="1200"/>
              </a:spcBef>
            </a:pPr>
            <a:r>
              <a:rPr lang="en-US" sz="1050" dirty="0">
                <a:solidFill>
                  <a:schemeClr val="accent2"/>
                </a:solidFill>
                <a:latin typeface="Arial" charset="0"/>
                <a:ea typeface="Arial" charset="0"/>
                <a:cs typeface="Arial" charset="0"/>
              </a:rPr>
              <a:t>Legend:</a:t>
            </a:r>
          </a:p>
          <a:p>
            <a:pPr>
              <a:spcBef>
                <a:spcPts val="1200"/>
              </a:spcBef>
            </a:pPr>
            <a:r>
              <a:rPr lang="en-US" sz="1050" dirty="0">
                <a:solidFill>
                  <a:schemeClr val="accent2"/>
                </a:solidFill>
                <a:latin typeface="Arial" charset="0"/>
                <a:ea typeface="Arial" charset="0"/>
                <a:cs typeface="Arial" charset="0"/>
              </a:rPr>
              <a:t>Request response:</a:t>
            </a:r>
            <a:br>
              <a:rPr lang="en-US" sz="1050" dirty="0">
                <a:solidFill>
                  <a:schemeClr val="accent2"/>
                </a:solidFill>
                <a:latin typeface="Arial" charset="0"/>
                <a:ea typeface="Arial" charset="0"/>
                <a:cs typeface="Arial" charset="0"/>
              </a:rPr>
            </a:br>
            <a:br>
              <a:rPr lang="en-US" sz="1050" dirty="0">
                <a:solidFill>
                  <a:schemeClr val="accent2"/>
                </a:solidFill>
                <a:latin typeface="Arial" charset="0"/>
                <a:ea typeface="Arial" charset="0"/>
                <a:cs typeface="Arial" charset="0"/>
              </a:rPr>
            </a:br>
            <a:r>
              <a:rPr lang="en-US" sz="1050" dirty="0">
                <a:solidFill>
                  <a:schemeClr val="accent2"/>
                </a:solidFill>
                <a:latin typeface="Arial" charset="0"/>
                <a:ea typeface="Arial" charset="0"/>
                <a:cs typeface="Arial" charset="0"/>
              </a:rPr>
              <a:t>Information flow from data source to target:</a:t>
            </a:r>
          </a:p>
        </p:txBody>
      </p:sp>
      <p:cxnSp>
        <p:nvCxnSpPr>
          <p:cNvPr id="37" name="Straight Arrow Connector 24">
            <a:extLst>
              <a:ext uri="{FF2B5EF4-FFF2-40B4-BE49-F238E27FC236}">
                <a16:creationId xmlns:a16="http://schemas.microsoft.com/office/drawing/2014/main" id="{79DAB67D-591A-4A41-9BA9-F517F6255075}"/>
              </a:ext>
            </a:extLst>
          </p:cNvPr>
          <p:cNvCxnSpPr>
            <a:cxnSpLocks/>
          </p:cNvCxnSpPr>
          <p:nvPr/>
        </p:nvCxnSpPr>
        <p:spPr>
          <a:xfrm flipV="1">
            <a:off x="8113605" y="6644690"/>
            <a:ext cx="1452142" cy="1"/>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27">
            <a:extLst>
              <a:ext uri="{FF2B5EF4-FFF2-40B4-BE49-F238E27FC236}">
                <a16:creationId xmlns:a16="http://schemas.microsoft.com/office/drawing/2014/main" id="{25C96E7F-ED44-C94A-A245-911ECF6CF905}"/>
              </a:ext>
            </a:extLst>
          </p:cNvPr>
          <p:cNvCxnSpPr/>
          <p:nvPr/>
        </p:nvCxnSpPr>
        <p:spPr>
          <a:xfrm flipH="1">
            <a:off x="8125587" y="6995868"/>
            <a:ext cx="144016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9" name="Bild 58">
            <a:extLst>
              <a:ext uri="{FF2B5EF4-FFF2-40B4-BE49-F238E27FC236}">
                <a16:creationId xmlns:a16="http://schemas.microsoft.com/office/drawing/2014/main" id="{3A7D766B-AAE0-AF4A-8C05-618EC7BEAB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9695" y="3177856"/>
            <a:ext cx="360000" cy="371734"/>
          </a:xfrm>
          <a:prstGeom prst="rect">
            <a:avLst/>
          </a:prstGeom>
        </p:spPr>
      </p:pic>
      <p:sp>
        <p:nvSpPr>
          <p:cNvPr id="40" name="Rechteck 40">
            <a:extLst>
              <a:ext uri="{FF2B5EF4-FFF2-40B4-BE49-F238E27FC236}">
                <a16:creationId xmlns:a16="http://schemas.microsoft.com/office/drawing/2014/main" id="{39B32B89-07FF-6E45-88F2-5EC15A19EF3E}"/>
              </a:ext>
            </a:extLst>
          </p:cNvPr>
          <p:cNvSpPr/>
          <p:nvPr/>
        </p:nvSpPr>
        <p:spPr>
          <a:xfrm>
            <a:off x="8420248" y="3579421"/>
            <a:ext cx="710131" cy="153888"/>
          </a:xfrm>
          <a:prstGeom prst="rect">
            <a:avLst/>
          </a:prstGeom>
        </p:spPr>
        <p:txBody>
          <a:bodyPr wrap="none" lIns="0" tIns="0" rIns="0" bIns="0">
            <a:spAutoFit/>
          </a:bodyPr>
          <a:lstStyle/>
          <a:p>
            <a:pPr algn="ctr"/>
            <a:r>
              <a:rPr lang="en-US" sz="1000" b="1" dirty="0">
                <a:solidFill>
                  <a:schemeClr val="tx1">
                    <a:lumMod val="65000"/>
                    <a:lumOff val="35000"/>
                  </a:schemeClr>
                </a:solidFill>
                <a:latin typeface="Arial" charset="0"/>
                <a:ea typeface="Arial" charset="0"/>
                <a:cs typeface="Arial" charset="0"/>
              </a:rPr>
              <a:t>&lt;System 1&gt;</a:t>
            </a:r>
          </a:p>
        </p:txBody>
      </p:sp>
      <p:grpSp>
        <p:nvGrpSpPr>
          <p:cNvPr id="41" name="Group 40">
            <a:extLst>
              <a:ext uri="{FF2B5EF4-FFF2-40B4-BE49-F238E27FC236}">
                <a16:creationId xmlns:a16="http://schemas.microsoft.com/office/drawing/2014/main" id="{C3558B7C-B4D7-8D4F-BB5E-CCE6B0A6355E}"/>
              </a:ext>
            </a:extLst>
          </p:cNvPr>
          <p:cNvGrpSpPr/>
          <p:nvPr/>
        </p:nvGrpSpPr>
        <p:grpSpPr>
          <a:xfrm>
            <a:off x="4681094" y="1679798"/>
            <a:ext cx="876155" cy="706145"/>
            <a:chOff x="323428" y="3633577"/>
            <a:chExt cx="876155" cy="706145"/>
          </a:xfrm>
        </p:grpSpPr>
        <p:sp>
          <p:nvSpPr>
            <p:cNvPr id="42" name="Abgerundetes Rechteck 30">
              <a:extLst>
                <a:ext uri="{FF2B5EF4-FFF2-40B4-BE49-F238E27FC236}">
                  <a16:creationId xmlns:a16="http://schemas.microsoft.com/office/drawing/2014/main" id="{3CCE3ACE-290A-5844-980F-BF9FE3CBF999}"/>
                </a:ext>
              </a:extLst>
            </p:cNvPr>
            <p:cNvSpPr/>
            <p:nvPr/>
          </p:nvSpPr>
          <p:spPr>
            <a:xfrm>
              <a:off x="323428" y="3979722"/>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000" b="1" dirty="0">
                  <a:solidFill>
                    <a:schemeClr val="tx1">
                      <a:lumMod val="65000"/>
                      <a:lumOff val="35000"/>
                    </a:schemeClr>
                  </a:solidFill>
                  <a:latin typeface="Arial" charset="0"/>
                  <a:ea typeface="Arial" charset="0"/>
                  <a:cs typeface="Arial" charset="0"/>
                </a:rPr>
                <a:t>User Group</a:t>
              </a:r>
            </a:p>
          </p:txBody>
        </p:sp>
        <p:pic>
          <p:nvPicPr>
            <p:cNvPr id="43" name="Bild 56">
              <a:extLst>
                <a:ext uri="{FF2B5EF4-FFF2-40B4-BE49-F238E27FC236}">
                  <a16:creationId xmlns:a16="http://schemas.microsoft.com/office/drawing/2014/main" id="{3C92253A-BCD6-2F4F-A6CE-A35C6AA6B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05" y="3633577"/>
              <a:ext cx="360000" cy="360000"/>
            </a:xfrm>
            <a:prstGeom prst="rect">
              <a:avLst/>
            </a:prstGeom>
          </p:spPr>
        </p:pic>
      </p:grpSp>
      <p:grpSp>
        <p:nvGrpSpPr>
          <p:cNvPr id="44" name="Group 43">
            <a:extLst>
              <a:ext uri="{FF2B5EF4-FFF2-40B4-BE49-F238E27FC236}">
                <a16:creationId xmlns:a16="http://schemas.microsoft.com/office/drawing/2014/main" id="{3CFCDF8A-B6B2-324F-9235-2F244FDEA640}"/>
              </a:ext>
            </a:extLst>
          </p:cNvPr>
          <p:cNvGrpSpPr/>
          <p:nvPr/>
        </p:nvGrpSpPr>
        <p:grpSpPr>
          <a:xfrm>
            <a:off x="587452" y="3023113"/>
            <a:ext cx="876155" cy="702347"/>
            <a:chOff x="213037" y="2552421"/>
            <a:chExt cx="876155" cy="702347"/>
          </a:xfrm>
        </p:grpSpPr>
        <p:sp>
          <p:nvSpPr>
            <p:cNvPr id="45" name="Abgerundetes Rechteck 30">
              <a:extLst>
                <a:ext uri="{FF2B5EF4-FFF2-40B4-BE49-F238E27FC236}">
                  <a16:creationId xmlns:a16="http://schemas.microsoft.com/office/drawing/2014/main" id="{8281D2E4-7BC8-D447-B5EF-3C45F9E6BEAB}"/>
                </a:ext>
              </a:extLst>
            </p:cNvPr>
            <p:cNvSpPr/>
            <p:nvPr/>
          </p:nvSpPr>
          <p:spPr>
            <a:xfrm>
              <a:off x="213037" y="2894768"/>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000" b="1" dirty="0">
                  <a:solidFill>
                    <a:schemeClr val="tx1">
                      <a:lumMod val="65000"/>
                      <a:lumOff val="35000"/>
                    </a:schemeClr>
                  </a:solidFill>
                  <a:latin typeface="Arial" charset="0"/>
                  <a:ea typeface="Arial" charset="0"/>
                  <a:cs typeface="Arial" charset="0"/>
                </a:rPr>
                <a:t>User Group</a:t>
              </a:r>
            </a:p>
          </p:txBody>
        </p:sp>
        <p:pic>
          <p:nvPicPr>
            <p:cNvPr id="46" name="Bild 55">
              <a:extLst>
                <a:ext uri="{FF2B5EF4-FFF2-40B4-BE49-F238E27FC236}">
                  <a16:creationId xmlns:a16="http://schemas.microsoft.com/office/drawing/2014/main" id="{9B2C99E3-30CD-2449-8C07-A40156FA11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001" y="2552421"/>
              <a:ext cx="360000" cy="360000"/>
            </a:xfrm>
            <a:prstGeom prst="rect">
              <a:avLst/>
            </a:prstGeom>
          </p:spPr>
        </p:pic>
      </p:grpSp>
      <p:grpSp>
        <p:nvGrpSpPr>
          <p:cNvPr id="47" name="Group 46">
            <a:extLst>
              <a:ext uri="{FF2B5EF4-FFF2-40B4-BE49-F238E27FC236}">
                <a16:creationId xmlns:a16="http://schemas.microsoft.com/office/drawing/2014/main" id="{D9CB0476-D383-1D47-9E97-109364EC24A8}"/>
              </a:ext>
            </a:extLst>
          </p:cNvPr>
          <p:cNvGrpSpPr/>
          <p:nvPr/>
        </p:nvGrpSpPr>
        <p:grpSpPr>
          <a:xfrm>
            <a:off x="5874847" y="1679798"/>
            <a:ext cx="876155" cy="696979"/>
            <a:chOff x="317665" y="4524934"/>
            <a:chExt cx="876155" cy="696979"/>
          </a:xfrm>
        </p:grpSpPr>
        <p:pic>
          <p:nvPicPr>
            <p:cNvPr id="48" name="Bild 5">
              <a:extLst>
                <a:ext uri="{FF2B5EF4-FFF2-40B4-BE49-F238E27FC236}">
                  <a16:creationId xmlns:a16="http://schemas.microsoft.com/office/drawing/2014/main" id="{58D32ECB-D616-8444-ACF5-5295D2A04B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2108" y="4524934"/>
              <a:ext cx="360000" cy="360000"/>
            </a:xfrm>
            <a:prstGeom prst="rect">
              <a:avLst/>
            </a:prstGeom>
          </p:spPr>
        </p:pic>
        <p:sp>
          <p:nvSpPr>
            <p:cNvPr id="49" name="Abgerundetes Rechteck 30">
              <a:extLst>
                <a:ext uri="{FF2B5EF4-FFF2-40B4-BE49-F238E27FC236}">
                  <a16:creationId xmlns:a16="http://schemas.microsoft.com/office/drawing/2014/main" id="{4967B64C-CE9A-0746-978F-DCE1DFBF9CA7}"/>
                </a:ext>
              </a:extLst>
            </p:cNvPr>
            <p:cNvSpPr/>
            <p:nvPr/>
          </p:nvSpPr>
          <p:spPr>
            <a:xfrm>
              <a:off x="317665" y="4861913"/>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000" b="1" dirty="0">
                  <a:solidFill>
                    <a:schemeClr val="tx1">
                      <a:lumMod val="65000"/>
                      <a:lumOff val="35000"/>
                    </a:schemeClr>
                  </a:solidFill>
                  <a:latin typeface="Arial" charset="0"/>
                  <a:ea typeface="Arial" charset="0"/>
                  <a:cs typeface="Arial" charset="0"/>
                </a:rPr>
                <a:t>User Role</a:t>
              </a:r>
            </a:p>
          </p:txBody>
        </p:sp>
      </p:grpSp>
      <p:sp>
        <p:nvSpPr>
          <p:cNvPr id="50" name="Rechteck 9">
            <a:extLst>
              <a:ext uri="{FF2B5EF4-FFF2-40B4-BE49-F238E27FC236}">
                <a16:creationId xmlns:a16="http://schemas.microsoft.com/office/drawing/2014/main" id="{0817DE92-0C1D-4F46-BD05-6BC1482CFDBA}"/>
              </a:ext>
            </a:extLst>
          </p:cNvPr>
          <p:cNvSpPr/>
          <p:nvPr/>
        </p:nvSpPr>
        <p:spPr>
          <a:xfrm>
            <a:off x="2083486" y="2571197"/>
            <a:ext cx="5776351" cy="2861504"/>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&lt;Solution Name&gt;</a:t>
            </a:r>
            <a:endParaRPr lang="en-US" sz="1050" b="1" i="1" dirty="0">
              <a:solidFill>
                <a:srgbClr val="1A9898"/>
              </a:solidFill>
            </a:endParaRPr>
          </a:p>
        </p:txBody>
      </p:sp>
      <p:sp>
        <p:nvSpPr>
          <p:cNvPr id="51" name="Rechteck 9">
            <a:extLst>
              <a:ext uri="{FF2B5EF4-FFF2-40B4-BE49-F238E27FC236}">
                <a16:creationId xmlns:a16="http://schemas.microsoft.com/office/drawing/2014/main" id="{3F3AD9D6-9662-C342-B4FE-CF43363CBCFD}"/>
              </a:ext>
            </a:extLst>
          </p:cNvPr>
          <p:cNvSpPr/>
          <p:nvPr/>
        </p:nvSpPr>
        <p:spPr>
          <a:xfrm>
            <a:off x="7965617" y="2550536"/>
            <a:ext cx="1396291" cy="2902340"/>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Back End Systems</a:t>
            </a:r>
            <a:endParaRPr lang="en-US" sz="1050" b="1" i="1" dirty="0">
              <a:solidFill>
                <a:srgbClr val="1A9898"/>
              </a:solidFill>
            </a:endParaRPr>
          </a:p>
        </p:txBody>
      </p:sp>
      <p:sp>
        <p:nvSpPr>
          <p:cNvPr id="52" name="Rechteck 9">
            <a:extLst>
              <a:ext uri="{FF2B5EF4-FFF2-40B4-BE49-F238E27FC236}">
                <a16:creationId xmlns:a16="http://schemas.microsoft.com/office/drawing/2014/main" id="{62350E1B-D8F1-264B-9905-995E8AE1A7CF}"/>
              </a:ext>
            </a:extLst>
          </p:cNvPr>
          <p:cNvSpPr/>
          <p:nvPr/>
        </p:nvSpPr>
        <p:spPr>
          <a:xfrm>
            <a:off x="5372123" y="4366811"/>
            <a:ext cx="968359"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&lt;Building Block&gt;</a:t>
            </a:r>
            <a:endParaRPr lang="en-US" sz="1050" dirty="0">
              <a:solidFill>
                <a:schemeClr val="tx1">
                  <a:lumMod val="65000"/>
                  <a:lumOff val="35000"/>
                </a:schemeClr>
              </a:solidFill>
            </a:endParaRPr>
          </a:p>
        </p:txBody>
      </p:sp>
      <p:sp>
        <p:nvSpPr>
          <p:cNvPr id="85" name="Rechteck 9">
            <a:extLst>
              <a:ext uri="{FF2B5EF4-FFF2-40B4-BE49-F238E27FC236}">
                <a16:creationId xmlns:a16="http://schemas.microsoft.com/office/drawing/2014/main" id="{58A72CD8-F838-1F40-8C56-A5A2266670B9}"/>
              </a:ext>
            </a:extLst>
          </p:cNvPr>
          <p:cNvSpPr/>
          <p:nvPr/>
        </p:nvSpPr>
        <p:spPr>
          <a:xfrm>
            <a:off x="6734263" y="4366810"/>
            <a:ext cx="968359"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&lt;Building Block&gt;</a:t>
            </a:r>
            <a:endParaRPr lang="en-US" sz="1050" dirty="0">
              <a:solidFill>
                <a:schemeClr val="tx1">
                  <a:lumMod val="65000"/>
                  <a:lumOff val="35000"/>
                </a:schemeClr>
              </a:solidFill>
            </a:endParaRPr>
          </a:p>
        </p:txBody>
      </p:sp>
      <p:sp>
        <p:nvSpPr>
          <p:cNvPr id="86" name="Rechteck 9">
            <a:extLst>
              <a:ext uri="{FF2B5EF4-FFF2-40B4-BE49-F238E27FC236}">
                <a16:creationId xmlns:a16="http://schemas.microsoft.com/office/drawing/2014/main" id="{04EA039A-9840-524B-9402-D71D9B26AADA}"/>
              </a:ext>
            </a:extLst>
          </p:cNvPr>
          <p:cNvSpPr/>
          <p:nvPr/>
        </p:nvSpPr>
        <p:spPr>
          <a:xfrm>
            <a:off x="3970809" y="4354353"/>
            <a:ext cx="968359"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&lt;Building Block&gt;</a:t>
            </a:r>
            <a:endParaRPr lang="en-US" sz="1050" dirty="0">
              <a:solidFill>
                <a:schemeClr val="tx1">
                  <a:lumMod val="65000"/>
                  <a:lumOff val="35000"/>
                </a:schemeClr>
              </a:solidFill>
            </a:endParaRPr>
          </a:p>
        </p:txBody>
      </p:sp>
      <p:sp>
        <p:nvSpPr>
          <p:cNvPr id="87" name="Rechteck 9">
            <a:extLst>
              <a:ext uri="{FF2B5EF4-FFF2-40B4-BE49-F238E27FC236}">
                <a16:creationId xmlns:a16="http://schemas.microsoft.com/office/drawing/2014/main" id="{5C6AFEB8-DD11-9843-BC02-0093A81D0985}"/>
              </a:ext>
            </a:extLst>
          </p:cNvPr>
          <p:cNvSpPr/>
          <p:nvPr/>
        </p:nvSpPr>
        <p:spPr>
          <a:xfrm>
            <a:off x="3970810" y="2978002"/>
            <a:ext cx="1506626"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&lt;Building Block&gt;</a:t>
            </a:r>
            <a:endParaRPr lang="en-US" sz="1050" dirty="0">
              <a:solidFill>
                <a:schemeClr val="tx1">
                  <a:lumMod val="65000"/>
                  <a:lumOff val="35000"/>
                </a:schemeClr>
              </a:solidFill>
            </a:endParaRPr>
          </a:p>
        </p:txBody>
      </p:sp>
      <p:cxnSp>
        <p:nvCxnSpPr>
          <p:cNvPr id="88" name="Straight Arrow Connector 4">
            <a:extLst>
              <a:ext uri="{FF2B5EF4-FFF2-40B4-BE49-F238E27FC236}">
                <a16:creationId xmlns:a16="http://schemas.microsoft.com/office/drawing/2014/main" id="{D1348A6A-508F-1342-A5BB-5C0DE43D7BA8}"/>
              </a:ext>
            </a:extLst>
          </p:cNvPr>
          <p:cNvCxnSpPr>
            <a:cxnSpLocks/>
            <a:stCxn id="87" idx="3"/>
            <a:endCxn id="52" idx="0"/>
          </p:cNvCxnSpPr>
          <p:nvPr/>
        </p:nvCxnSpPr>
        <p:spPr>
          <a:xfrm>
            <a:off x="5477436" y="3422612"/>
            <a:ext cx="378867" cy="944199"/>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5022C6A3-1F13-F140-BA51-0A0A17E9B10F}"/>
              </a:ext>
            </a:extLst>
          </p:cNvPr>
          <p:cNvCxnSpPr>
            <a:cxnSpLocks/>
          </p:cNvCxnSpPr>
          <p:nvPr/>
        </p:nvCxnSpPr>
        <p:spPr>
          <a:xfrm>
            <a:off x="4688149" y="3917975"/>
            <a:ext cx="0" cy="448835"/>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46016945-0C78-A246-826F-88F8369A6B50}"/>
              </a:ext>
            </a:extLst>
          </p:cNvPr>
          <p:cNvCxnSpPr>
            <a:cxnSpLocks/>
            <a:stCxn id="52" idx="3"/>
            <a:endCxn id="85" idx="1"/>
          </p:cNvCxnSpPr>
          <p:nvPr/>
        </p:nvCxnSpPr>
        <p:spPr>
          <a:xfrm flipV="1">
            <a:off x="6340482" y="4811420"/>
            <a:ext cx="393781" cy="1"/>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44122CB6-AF8C-A644-AC8F-E3ADF6E6AFCD}"/>
              </a:ext>
            </a:extLst>
          </p:cNvPr>
          <p:cNvCxnSpPr>
            <a:cxnSpLocks/>
          </p:cNvCxnSpPr>
          <p:nvPr/>
        </p:nvCxnSpPr>
        <p:spPr>
          <a:xfrm>
            <a:off x="5489676" y="3257215"/>
            <a:ext cx="2952213"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 name="Rechteck 9">
            <a:extLst>
              <a:ext uri="{FF2B5EF4-FFF2-40B4-BE49-F238E27FC236}">
                <a16:creationId xmlns:a16="http://schemas.microsoft.com/office/drawing/2014/main" id="{C71DA913-137D-9348-889F-B108B2A06646}"/>
              </a:ext>
            </a:extLst>
          </p:cNvPr>
          <p:cNvSpPr/>
          <p:nvPr/>
        </p:nvSpPr>
        <p:spPr>
          <a:xfrm>
            <a:off x="2280315" y="2978002"/>
            <a:ext cx="1131979" cy="889219"/>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50" b="1" dirty="0">
                <a:solidFill>
                  <a:schemeClr val="tx1">
                    <a:lumMod val="65000"/>
                    <a:lumOff val="35000"/>
                  </a:schemeClr>
                </a:solidFill>
              </a:rPr>
              <a:t>&lt;Building Block&gt;</a:t>
            </a:r>
            <a:endParaRPr lang="en-US" sz="1050" dirty="0">
              <a:solidFill>
                <a:schemeClr val="tx1">
                  <a:lumMod val="65000"/>
                  <a:lumOff val="35000"/>
                </a:schemeClr>
              </a:solidFill>
            </a:endParaRPr>
          </a:p>
        </p:txBody>
      </p:sp>
      <p:cxnSp>
        <p:nvCxnSpPr>
          <p:cNvPr id="93" name="Straight Arrow Connector 92">
            <a:extLst>
              <a:ext uri="{FF2B5EF4-FFF2-40B4-BE49-F238E27FC236}">
                <a16:creationId xmlns:a16="http://schemas.microsoft.com/office/drawing/2014/main" id="{61A86494-0EAC-6F40-97FB-D7F7D401483D}"/>
              </a:ext>
            </a:extLst>
          </p:cNvPr>
          <p:cNvCxnSpPr>
            <a:cxnSpLocks/>
          </p:cNvCxnSpPr>
          <p:nvPr/>
        </p:nvCxnSpPr>
        <p:spPr>
          <a:xfrm>
            <a:off x="3629736" y="3446480"/>
            <a:ext cx="343802" cy="1"/>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4">
            <a:extLst>
              <a:ext uri="{FF2B5EF4-FFF2-40B4-BE49-F238E27FC236}">
                <a16:creationId xmlns:a16="http://schemas.microsoft.com/office/drawing/2014/main" id="{0628F781-C97E-4B42-BE0D-3C3F3001E11B}"/>
              </a:ext>
            </a:extLst>
          </p:cNvPr>
          <p:cNvCxnSpPr>
            <a:cxnSpLocks/>
            <a:stCxn id="92" idx="2"/>
            <a:endCxn id="86" idx="0"/>
          </p:cNvCxnSpPr>
          <p:nvPr/>
        </p:nvCxnSpPr>
        <p:spPr>
          <a:xfrm rot="16200000" flipH="1">
            <a:off x="3407081" y="3306445"/>
            <a:ext cx="487132" cy="1608684"/>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8F2FFC52-9DC6-6148-8281-6379AFBA3640}"/>
              </a:ext>
            </a:extLst>
          </p:cNvPr>
          <p:cNvCxnSpPr>
            <a:cxnSpLocks/>
            <a:endCxn id="92" idx="1"/>
          </p:cNvCxnSpPr>
          <p:nvPr/>
        </p:nvCxnSpPr>
        <p:spPr>
          <a:xfrm>
            <a:off x="1464719" y="3422612"/>
            <a:ext cx="815596"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3FFB4583-69CC-1847-967D-E926A1BC94BD}"/>
              </a:ext>
            </a:extLst>
          </p:cNvPr>
          <p:cNvCxnSpPr>
            <a:cxnSpLocks/>
            <a:stCxn id="42" idx="2"/>
          </p:cNvCxnSpPr>
          <p:nvPr/>
        </p:nvCxnSpPr>
        <p:spPr>
          <a:xfrm>
            <a:off x="5119172" y="2385943"/>
            <a:ext cx="0" cy="559137"/>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4">
            <a:extLst>
              <a:ext uri="{FF2B5EF4-FFF2-40B4-BE49-F238E27FC236}">
                <a16:creationId xmlns:a16="http://schemas.microsoft.com/office/drawing/2014/main" id="{79227DA8-C812-6D4A-840C-615FF44ECB6B}"/>
              </a:ext>
            </a:extLst>
          </p:cNvPr>
          <p:cNvCxnSpPr>
            <a:cxnSpLocks/>
          </p:cNvCxnSpPr>
          <p:nvPr/>
        </p:nvCxnSpPr>
        <p:spPr>
          <a:xfrm rot="5400000">
            <a:off x="5435676" y="2079729"/>
            <a:ext cx="648000" cy="1080000"/>
          </a:xfrm>
          <a:prstGeom prst="bentConnector3">
            <a:avLst>
              <a:gd name="adj1" fmla="val 3076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ACAAF8CE-EF9A-DF41-8F33-439FE0A351CB}"/>
              </a:ext>
            </a:extLst>
          </p:cNvPr>
          <p:cNvCxnSpPr>
            <a:cxnSpLocks/>
          </p:cNvCxnSpPr>
          <p:nvPr/>
        </p:nvCxnSpPr>
        <p:spPr>
          <a:xfrm flipH="1" flipV="1">
            <a:off x="5491597" y="3359907"/>
            <a:ext cx="2568433" cy="8921"/>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5F39525D-27EA-D144-9CC7-DDF9B5286BEA}"/>
              </a:ext>
            </a:extLst>
          </p:cNvPr>
          <p:cNvCxnSpPr>
            <a:cxnSpLocks/>
          </p:cNvCxnSpPr>
          <p:nvPr/>
        </p:nvCxnSpPr>
        <p:spPr>
          <a:xfrm flipV="1">
            <a:off x="4819843" y="3917975"/>
            <a:ext cx="0" cy="448836"/>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28742F07-4EE6-B94A-9141-A7EC005E1628}"/>
              </a:ext>
            </a:extLst>
          </p:cNvPr>
          <p:cNvCxnSpPr>
            <a:cxnSpLocks/>
          </p:cNvCxnSpPr>
          <p:nvPr/>
        </p:nvCxnSpPr>
        <p:spPr>
          <a:xfrm flipH="1">
            <a:off x="3611413" y="3602325"/>
            <a:ext cx="359396"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A4559466-95A7-E146-8B74-8B37B9311656}"/>
              </a:ext>
            </a:extLst>
          </p:cNvPr>
          <p:cNvCxnSpPr>
            <a:cxnSpLocks/>
          </p:cNvCxnSpPr>
          <p:nvPr/>
        </p:nvCxnSpPr>
        <p:spPr>
          <a:xfrm flipH="1">
            <a:off x="1458369" y="3590436"/>
            <a:ext cx="815596"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Bild 58">
            <a:extLst>
              <a:ext uri="{FF2B5EF4-FFF2-40B4-BE49-F238E27FC236}">
                <a16:creationId xmlns:a16="http://schemas.microsoft.com/office/drawing/2014/main" id="{B27F2B57-06AE-7945-9D9C-D56C3752A9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7920" y="4028961"/>
            <a:ext cx="360000" cy="371734"/>
          </a:xfrm>
          <a:prstGeom prst="rect">
            <a:avLst/>
          </a:prstGeom>
        </p:spPr>
      </p:pic>
      <p:sp>
        <p:nvSpPr>
          <p:cNvPr id="103" name="Rechteck 40">
            <a:extLst>
              <a:ext uri="{FF2B5EF4-FFF2-40B4-BE49-F238E27FC236}">
                <a16:creationId xmlns:a16="http://schemas.microsoft.com/office/drawing/2014/main" id="{FDEBC326-274F-FF48-AAFB-BEAB5B68C147}"/>
              </a:ext>
            </a:extLst>
          </p:cNvPr>
          <p:cNvSpPr/>
          <p:nvPr/>
        </p:nvSpPr>
        <p:spPr>
          <a:xfrm>
            <a:off x="8438478" y="4430526"/>
            <a:ext cx="710131" cy="153888"/>
          </a:xfrm>
          <a:prstGeom prst="rect">
            <a:avLst/>
          </a:prstGeom>
        </p:spPr>
        <p:txBody>
          <a:bodyPr wrap="none" lIns="0" tIns="0" rIns="0" bIns="0">
            <a:spAutoFit/>
          </a:bodyPr>
          <a:lstStyle/>
          <a:p>
            <a:pPr algn="ctr"/>
            <a:r>
              <a:rPr lang="en-US" sz="1000" b="1" dirty="0">
                <a:solidFill>
                  <a:schemeClr val="tx1">
                    <a:lumMod val="65000"/>
                    <a:lumOff val="35000"/>
                  </a:schemeClr>
                </a:solidFill>
                <a:latin typeface="Arial" charset="0"/>
                <a:ea typeface="Arial" charset="0"/>
                <a:cs typeface="Arial" charset="0"/>
              </a:rPr>
              <a:t>&lt;System 2&gt;</a:t>
            </a:r>
          </a:p>
        </p:txBody>
      </p:sp>
      <p:cxnSp>
        <p:nvCxnSpPr>
          <p:cNvPr id="104" name="Straight Arrow Connector 103">
            <a:extLst>
              <a:ext uri="{FF2B5EF4-FFF2-40B4-BE49-F238E27FC236}">
                <a16:creationId xmlns:a16="http://schemas.microsoft.com/office/drawing/2014/main" id="{FA2CE630-E841-FB4D-AEFE-81640944645C}"/>
              </a:ext>
            </a:extLst>
          </p:cNvPr>
          <p:cNvCxnSpPr>
            <a:cxnSpLocks/>
          </p:cNvCxnSpPr>
          <p:nvPr/>
        </p:nvCxnSpPr>
        <p:spPr>
          <a:xfrm flipV="1">
            <a:off x="8179579" y="3274847"/>
            <a:ext cx="0" cy="963627"/>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B8B48A49-8281-6C49-B975-45D0907AC102}"/>
              </a:ext>
            </a:extLst>
          </p:cNvPr>
          <p:cNvCxnSpPr>
            <a:cxnSpLocks/>
          </p:cNvCxnSpPr>
          <p:nvPr/>
        </p:nvCxnSpPr>
        <p:spPr>
          <a:xfrm>
            <a:off x="8179579" y="4238474"/>
            <a:ext cx="262310"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CDEDF9E0-EFA1-E54A-B031-DA950556DF7D}"/>
              </a:ext>
            </a:extLst>
          </p:cNvPr>
          <p:cNvCxnSpPr>
            <a:cxnSpLocks/>
          </p:cNvCxnSpPr>
          <p:nvPr/>
        </p:nvCxnSpPr>
        <p:spPr>
          <a:xfrm flipV="1">
            <a:off x="8067230" y="3363724"/>
            <a:ext cx="0" cy="874750"/>
          </a:xfrm>
          <a:prstGeom prst="straightConnector1">
            <a:avLst/>
          </a:prstGeom>
          <a:ln w="19050" cap="rnd" cmpd="sng">
            <a:solidFill>
              <a:schemeClr val="tx1">
                <a:lumMod val="65000"/>
                <a:lumOff val="35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7" name="Gruppieren 2056">
            <a:extLst>
              <a:ext uri="{FF2B5EF4-FFF2-40B4-BE49-F238E27FC236}">
                <a16:creationId xmlns:a16="http://schemas.microsoft.com/office/drawing/2014/main" id="{9D06A515-F870-5E4C-8864-5F0C5C16EB9A}"/>
              </a:ext>
            </a:extLst>
          </p:cNvPr>
          <p:cNvGrpSpPr/>
          <p:nvPr/>
        </p:nvGrpSpPr>
        <p:grpSpPr>
          <a:xfrm rot="16200000">
            <a:off x="7951664" y="1121314"/>
            <a:ext cx="1438659" cy="1473589"/>
            <a:chOff x="5854692" y="2138716"/>
            <a:chExt cx="1499751" cy="1190072"/>
          </a:xfrm>
          <a:solidFill>
            <a:schemeClr val="accent4"/>
          </a:solidFill>
        </p:grpSpPr>
        <p:sp>
          <p:nvSpPr>
            <p:cNvPr id="108" name="Textfeld 94">
              <a:extLst>
                <a:ext uri="{FF2B5EF4-FFF2-40B4-BE49-F238E27FC236}">
                  <a16:creationId xmlns:a16="http://schemas.microsoft.com/office/drawing/2014/main" id="{AFDC95C8-8E00-6949-A2B1-260251118753}"/>
                </a:ext>
              </a:extLst>
            </p:cNvPr>
            <p:cNvSpPr txBox="1"/>
            <p:nvPr/>
          </p:nvSpPr>
          <p:spPr>
            <a:xfrm>
              <a:off x="6010729" y="2138716"/>
              <a:ext cx="1343714" cy="1190072"/>
            </a:xfrm>
            <a:prstGeom prst="roundRect">
              <a:avLst>
                <a:gd name="adj" fmla="val 11419"/>
              </a:avLst>
            </a:prstGeom>
            <a:solidFill>
              <a:schemeClr val="accent3"/>
            </a:solidFill>
          </p:spPr>
          <p:txBody>
            <a:bodyPr wrap="none" lIns="0" tIns="0" rIns="0" bIns="0" rtlCol="0" anchor="ctr" anchorCtr="0">
              <a:noAutofit/>
            </a:bodyPr>
            <a:lstStyle/>
            <a:p>
              <a:pPr algn="ctr" fontAlgn="base">
                <a:spcBef>
                  <a:spcPct val="50000"/>
                </a:spcBef>
                <a:spcAft>
                  <a:spcPct val="0"/>
                </a:spcAft>
                <a:buClr>
                  <a:srgbClr val="F0AB00"/>
                </a:buClr>
                <a:buSzPct val="80000"/>
              </a:pPr>
              <a:endParaRPr lang="de-DE" sz="1100" kern="0" dirty="0">
                <a:solidFill>
                  <a:schemeClr val="bg1"/>
                </a:solidFill>
                <a:ea typeface="Arial Unicode MS" pitchFamily="34" charset="-128"/>
                <a:cs typeface="Arial Unicode MS" pitchFamily="34" charset="-128"/>
              </a:endParaRPr>
            </a:p>
          </p:txBody>
        </p:sp>
        <p:sp>
          <p:nvSpPr>
            <p:cNvPr id="109" name="Gleichschenkliges Dreieck 131">
              <a:extLst>
                <a:ext uri="{FF2B5EF4-FFF2-40B4-BE49-F238E27FC236}">
                  <a16:creationId xmlns:a16="http://schemas.microsoft.com/office/drawing/2014/main" id="{62B94CC4-7AB9-9546-9645-BC93EE9E0F85}"/>
                </a:ext>
              </a:extLst>
            </p:cNvPr>
            <p:cNvSpPr/>
            <p:nvPr/>
          </p:nvSpPr>
          <p:spPr bwMode="gray">
            <a:xfrm rot="5400000" flipV="1">
              <a:off x="5862332" y="2279060"/>
              <a:ext cx="151666" cy="166946"/>
            </a:xfrm>
            <a:prstGeom prst="triangle">
              <a:avLst/>
            </a:prstGeom>
            <a:solidFill>
              <a:schemeClr val="accent3"/>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solidFill>
                  <a:schemeClr val="bg1"/>
                </a:solidFill>
                <a:effectLst/>
                <a:uLnTx/>
                <a:uFillTx/>
                <a:ea typeface="Arial Unicode MS" pitchFamily="34" charset="-128"/>
                <a:cs typeface="Arial Unicode MS" pitchFamily="34" charset="-128"/>
              </a:endParaRPr>
            </a:p>
          </p:txBody>
        </p:sp>
      </p:grpSp>
      <p:sp>
        <p:nvSpPr>
          <p:cNvPr id="110" name="Rectangle 109">
            <a:extLst>
              <a:ext uri="{FF2B5EF4-FFF2-40B4-BE49-F238E27FC236}">
                <a16:creationId xmlns:a16="http://schemas.microsoft.com/office/drawing/2014/main" id="{0E37E4D4-A4B3-D041-88A8-FCDC46DEDEA3}"/>
              </a:ext>
            </a:extLst>
          </p:cNvPr>
          <p:cNvSpPr/>
          <p:nvPr/>
        </p:nvSpPr>
        <p:spPr>
          <a:xfrm>
            <a:off x="7842019" y="1233329"/>
            <a:ext cx="1657948" cy="1015663"/>
          </a:xfrm>
          <a:prstGeom prst="rect">
            <a:avLst/>
          </a:prstGeom>
        </p:spPr>
        <p:txBody>
          <a:bodyPr wrap="square">
            <a:spAutoFit/>
          </a:bodyPr>
          <a:lstStyle/>
          <a:p>
            <a:pPr algn="ctr" fontAlgn="base">
              <a:spcBef>
                <a:spcPct val="50000"/>
              </a:spcBef>
              <a:spcAft>
                <a:spcPct val="0"/>
              </a:spcAft>
              <a:buClr>
                <a:srgbClr val="F0AB00"/>
              </a:buClr>
              <a:buSzPct val="80000"/>
            </a:pPr>
            <a:r>
              <a:rPr lang="en-US" sz="1200" b="1" kern="0" dirty="0">
                <a:solidFill>
                  <a:schemeClr val="bg1"/>
                </a:solidFill>
                <a:ea typeface="Arial Unicode MS" pitchFamily="34" charset="-128"/>
                <a:cs typeface="Arial Unicode MS" pitchFamily="34" charset="-128"/>
              </a:rPr>
              <a:t>Systems identified in Baseline </a:t>
            </a:r>
            <a:br>
              <a:rPr lang="en-US" sz="1200" b="1" kern="0" dirty="0">
                <a:solidFill>
                  <a:schemeClr val="bg1"/>
                </a:solidFill>
                <a:ea typeface="Arial Unicode MS" pitchFamily="34" charset="-128"/>
                <a:cs typeface="Arial Unicode MS" pitchFamily="34" charset="-128"/>
              </a:rPr>
            </a:br>
            <a:r>
              <a:rPr lang="en-US" sz="1200" b="1" kern="0" dirty="0">
                <a:solidFill>
                  <a:schemeClr val="bg1"/>
                </a:solidFill>
                <a:ea typeface="Arial Unicode MS" pitchFamily="34" charset="-128"/>
                <a:cs typeface="Arial Unicode MS" pitchFamily="34" charset="-128"/>
              </a:rPr>
              <a:t>Solution Architecture </a:t>
            </a:r>
            <a:br>
              <a:rPr lang="en-US" sz="1200" b="1" kern="0" dirty="0">
                <a:solidFill>
                  <a:schemeClr val="bg1"/>
                </a:solidFill>
                <a:ea typeface="Arial Unicode MS" pitchFamily="34" charset="-128"/>
                <a:cs typeface="Arial Unicode MS" pitchFamily="34" charset="-128"/>
              </a:rPr>
            </a:br>
            <a:r>
              <a:rPr lang="en-US" sz="1200" b="1" kern="0" dirty="0">
                <a:solidFill>
                  <a:schemeClr val="bg1"/>
                </a:solidFill>
                <a:ea typeface="Arial Unicode MS" pitchFamily="34" charset="-128"/>
                <a:cs typeface="Arial Unicode MS" pitchFamily="34" charset="-128"/>
              </a:rPr>
              <a:t>Diagram</a:t>
            </a:r>
          </a:p>
        </p:txBody>
      </p:sp>
      <p:grpSp>
        <p:nvGrpSpPr>
          <p:cNvPr id="111" name="Gruppieren 2056">
            <a:extLst>
              <a:ext uri="{FF2B5EF4-FFF2-40B4-BE49-F238E27FC236}">
                <a16:creationId xmlns:a16="http://schemas.microsoft.com/office/drawing/2014/main" id="{DF058F08-819A-964F-B682-46DDC55B2BA8}"/>
              </a:ext>
            </a:extLst>
          </p:cNvPr>
          <p:cNvGrpSpPr/>
          <p:nvPr/>
        </p:nvGrpSpPr>
        <p:grpSpPr>
          <a:xfrm rot="5400000">
            <a:off x="722802" y="3543053"/>
            <a:ext cx="1036203" cy="1500530"/>
            <a:chOff x="5854692" y="1682137"/>
            <a:chExt cx="1338583" cy="1843025"/>
          </a:xfrm>
          <a:solidFill>
            <a:schemeClr val="accent4"/>
          </a:solidFill>
        </p:grpSpPr>
        <p:sp>
          <p:nvSpPr>
            <p:cNvPr id="112" name="Textfeld 94">
              <a:extLst>
                <a:ext uri="{FF2B5EF4-FFF2-40B4-BE49-F238E27FC236}">
                  <a16:creationId xmlns:a16="http://schemas.microsoft.com/office/drawing/2014/main" id="{20DF60E8-143C-8A44-852B-4CE56D0D1752}"/>
                </a:ext>
              </a:extLst>
            </p:cNvPr>
            <p:cNvSpPr txBox="1"/>
            <p:nvPr/>
          </p:nvSpPr>
          <p:spPr>
            <a:xfrm>
              <a:off x="6010731" y="1682137"/>
              <a:ext cx="1182544" cy="1843025"/>
            </a:xfrm>
            <a:prstGeom prst="roundRect">
              <a:avLst>
                <a:gd name="adj" fmla="val 11419"/>
              </a:avLst>
            </a:prstGeom>
            <a:solidFill>
              <a:schemeClr val="accent3"/>
            </a:solidFill>
          </p:spPr>
          <p:txBody>
            <a:bodyPr wrap="none" lIns="0" tIns="0" rIns="0" bIns="0" rtlCol="0" anchor="ctr" anchorCtr="0">
              <a:noAutofit/>
            </a:bodyPr>
            <a:lstStyle/>
            <a:p>
              <a:pPr algn="ctr" fontAlgn="base">
                <a:spcBef>
                  <a:spcPct val="50000"/>
                </a:spcBef>
                <a:spcAft>
                  <a:spcPct val="0"/>
                </a:spcAft>
                <a:buClr>
                  <a:srgbClr val="F0AB00"/>
                </a:buClr>
                <a:buSzPct val="80000"/>
              </a:pPr>
              <a:endParaRPr lang="de-DE" sz="1100" kern="0" dirty="0">
                <a:solidFill>
                  <a:schemeClr val="bg1"/>
                </a:solidFill>
                <a:ea typeface="Arial Unicode MS" pitchFamily="34" charset="-128"/>
                <a:cs typeface="Arial Unicode MS" pitchFamily="34" charset="-128"/>
              </a:endParaRPr>
            </a:p>
          </p:txBody>
        </p:sp>
        <p:sp>
          <p:nvSpPr>
            <p:cNvPr id="113" name="Gleichschenkliges Dreieck 131">
              <a:extLst>
                <a:ext uri="{FF2B5EF4-FFF2-40B4-BE49-F238E27FC236}">
                  <a16:creationId xmlns:a16="http://schemas.microsoft.com/office/drawing/2014/main" id="{B5EA03F9-6D1D-4940-A0CB-B37E153B37F5}"/>
                </a:ext>
              </a:extLst>
            </p:cNvPr>
            <p:cNvSpPr/>
            <p:nvPr/>
          </p:nvSpPr>
          <p:spPr bwMode="gray">
            <a:xfrm rot="5400000" flipV="1">
              <a:off x="5862332" y="3030056"/>
              <a:ext cx="151666" cy="166946"/>
            </a:xfrm>
            <a:prstGeom prst="triangle">
              <a:avLst/>
            </a:prstGeom>
            <a:solidFill>
              <a:schemeClr val="accent3"/>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solidFill>
                  <a:schemeClr val="bg1"/>
                </a:solidFill>
                <a:effectLst/>
                <a:uLnTx/>
                <a:uFillTx/>
                <a:ea typeface="Arial Unicode MS" pitchFamily="34" charset="-128"/>
                <a:cs typeface="Arial Unicode MS" pitchFamily="34" charset="-128"/>
              </a:endParaRPr>
            </a:p>
          </p:txBody>
        </p:sp>
      </p:grpSp>
      <p:sp>
        <p:nvSpPr>
          <p:cNvPr id="114" name="Rectangle 113">
            <a:extLst>
              <a:ext uri="{FF2B5EF4-FFF2-40B4-BE49-F238E27FC236}">
                <a16:creationId xmlns:a16="http://schemas.microsoft.com/office/drawing/2014/main" id="{5498E83C-CE41-D047-B4BE-7ED5F02526C5}"/>
              </a:ext>
            </a:extLst>
          </p:cNvPr>
          <p:cNvSpPr/>
          <p:nvPr/>
        </p:nvSpPr>
        <p:spPr>
          <a:xfrm>
            <a:off x="538161" y="4082858"/>
            <a:ext cx="1405485" cy="646331"/>
          </a:xfrm>
          <a:prstGeom prst="rect">
            <a:avLst/>
          </a:prstGeom>
        </p:spPr>
        <p:txBody>
          <a:bodyPr wrap="square">
            <a:spAutoFit/>
          </a:bodyPr>
          <a:lstStyle/>
          <a:p>
            <a:pPr algn="ctr" fontAlgn="base">
              <a:spcBef>
                <a:spcPct val="50000"/>
              </a:spcBef>
              <a:spcAft>
                <a:spcPct val="0"/>
              </a:spcAft>
              <a:buClr>
                <a:srgbClr val="F0AB00"/>
              </a:buClr>
              <a:buSzPct val="80000"/>
            </a:pPr>
            <a:r>
              <a:rPr lang="en-US" sz="1200" b="1" kern="0" dirty="0">
                <a:solidFill>
                  <a:schemeClr val="bg1"/>
                </a:solidFill>
                <a:ea typeface="Arial Unicode MS" pitchFamily="34" charset="-128"/>
                <a:cs typeface="Arial Unicode MS" pitchFamily="34" charset="-128"/>
              </a:rPr>
              <a:t>Input from the Solution Context Diagram</a:t>
            </a:r>
          </a:p>
        </p:txBody>
      </p:sp>
      <p:grpSp>
        <p:nvGrpSpPr>
          <p:cNvPr id="53" name="Gruppieren 2056">
            <a:extLst>
              <a:ext uri="{FF2B5EF4-FFF2-40B4-BE49-F238E27FC236}">
                <a16:creationId xmlns:a16="http://schemas.microsoft.com/office/drawing/2014/main" id="{3C792951-69EC-984F-9646-911149BA7A3F}"/>
              </a:ext>
            </a:extLst>
          </p:cNvPr>
          <p:cNvGrpSpPr/>
          <p:nvPr/>
        </p:nvGrpSpPr>
        <p:grpSpPr>
          <a:xfrm rot="5400000">
            <a:off x="3331575" y="4588648"/>
            <a:ext cx="952514" cy="2133136"/>
            <a:chOff x="5854328" y="1682137"/>
            <a:chExt cx="1338947" cy="1843025"/>
          </a:xfrm>
          <a:solidFill>
            <a:schemeClr val="accent4"/>
          </a:solidFill>
        </p:grpSpPr>
        <p:sp>
          <p:nvSpPr>
            <p:cNvPr id="54" name="Textfeld 94">
              <a:extLst>
                <a:ext uri="{FF2B5EF4-FFF2-40B4-BE49-F238E27FC236}">
                  <a16:creationId xmlns:a16="http://schemas.microsoft.com/office/drawing/2014/main" id="{8E9478DF-063E-464C-B797-56C9EDCC97A8}"/>
                </a:ext>
              </a:extLst>
            </p:cNvPr>
            <p:cNvSpPr txBox="1"/>
            <p:nvPr/>
          </p:nvSpPr>
          <p:spPr>
            <a:xfrm>
              <a:off x="6010731" y="1682137"/>
              <a:ext cx="1182544" cy="1843025"/>
            </a:xfrm>
            <a:prstGeom prst="roundRect">
              <a:avLst>
                <a:gd name="adj" fmla="val 11419"/>
              </a:avLst>
            </a:prstGeom>
            <a:solidFill>
              <a:schemeClr val="accent3"/>
            </a:solidFill>
          </p:spPr>
          <p:txBody>
            <a:bodyPr wrap="none" lIns="0" tIns="0" rIns="0" bIns="0" rtlCol="0" anchor="ctr" anchorCtr="0">
              <a:noAutofit/>
            </a:bodyPr>
            <a:lstStyle/>
            <a:p>
              <a:pPr algn="ctr" fontAlgn="base">
                <a:spcBef>
                  <a:spcPct val="50000"/>
                </a:spcBef>
                <a:spcAft>
                  <a:spcPct val="0"/>
                </a:spcAft>
                <a:buClr>
                  <a:srgbClr val="F0AB00"/>
                </a:buClr>
                <a:buSzPct val="80000"/>
              </a:pPr>
              <a:endParaRPr lang="de-DE" sz="1100" kern="0" dirty="0">
                <a:solidFill>
                  <a:schemeClr val="bg1"/>
                </a:solidFill>
                <a:ea typeface="Arial Unicode MS" pitchFamily="34" charset="-128"/>
                <a:cs typeface="Arial Unicode MS" pitchFamily="34" charset="-128"/>
              </a:endParaRPr>
            </a:p>
          </p:txBody>
        </p:sp>
        <p:sp>
          <p:nvSpPr>
            <p:cNvPr id="55" name="Gleichschenkliges Dreieck 131">
              <a:extLst>
                <a:ext uri="{FF2B5EF4-FFF2-40B4-BE49-F238E27FC236}">
                  <a16:creationId xmlns:a16="http://schemas.microsoft.com/office/drawing/2014/main" id="{8A176CDD-22D9-D249-AA4C-97167B741376}"/>
                </a:ext>
              </a:extLst>
            </p:cNvPr>
            <p:cNvSpPr/>
            <p:nvPr/>
          </p:nvSpPr>
          <p:spPr bwMode="gray">
            <a:xfrm rot="5400000" flipV="1">
              <a:off x="5861968" y="1855668"/>
              <a:ext cx="151665" cy="166946"/>
            </a:xfrm>
            <a:prstGeom prst="triangle">
              <a:avLst/>
            </a:prstGeom>
            <a:solidFill>
              <a:schemeClr val="accent3"/>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solidFill>
                  <a:schemeClr val="bg1"/>
                </a:solidFill>
                <a:effectLst/>
                <a:uLnTx/>
                <a:uFillTx/>
                <a:ea typeface="Arial Unicode MS" pitchFamily="34" charset="-128"/>
                <a:cs typeface="Arial Unicode MS" pitchFamily="34" charset="-128"/>
              </a:endParaRPr>
            </a:p>
          </p:txBody>
        </p:sp>
      </p:grpSp>
      <p:sp>
        <p:nvSpPr>
          <p:cNvPr id="56" name="Rectangle 55">
            <a:extLst>
              <a:ext uri="{FF2B5EF4-FFF2-40B4-BE49-F238E27FC236}">
                <a16:creationId xmlns:a16="http://schemas.microsoft.com/office/drawing/2014/main" id="{E4A12165-1862-CB45-9BEC-6550AA33146A}"/>
              </a:ext>
            </a:extLst>
          </p:cNvPr>
          <p:cNvSpPr/>
          <p:nvPr/>
        </p:nvSpPr>
        <p:spPr>
          <a:xfrm>
            <a:off x="2814150" y="5380437"/>
            <a:ext cx="1974973" cy="646331"/>
          </a:xfrm>
          <a:prstGeom prst="rect">
            <a:avLst/>
          </a:prstGeom>
        </p:spPr>
        <p:txBody>
          <a:bodyPr wrap="square">
            <a:spAutoFit/>
          </a:bodyPr>
          <a:lstStyle/>
          <a:p>
            <a:pPr algn="ctr" fontAlgn="base">
              <a:spcBef>
                <a:spcPct val="50000"/>
              </a:spcBef>
              <a:spcAft>
                <a:spcPct val="0"/>
              </a:spcAft>
              <a:buClr>
                <a:srgbClr val="F0AB00"/>
              </a:buClr>
              <a:buSzPct val="80000"/>
            </a:pPr>
            <a:r>
              <a:rPr lang="en-US" sz="1200" b="1" kern="0" dirty="0">
                <a:solidFill>
                  <a:schemeClr val="bg1"/>
                </a:solidFill>
                <a:ea typeface="Arial Unicode MS" pitchFamily="34" charset="-128"/>
                <a:cs typeface="Arial Unicode MS" pitchFamily="34" charset="-128"/>
              </a:rPr>
              <a:t>ABBs addressing the business capabilities of the aspired solution</a:t>
            </a:r>
          </a:p>
        </p:txBody>
      </p:sp>
    </p:spTree>
    <p:extLst>
      <p:ext uri="{BB962C8B-B14F-4D97-AF65-F5344CB8AC3E}">
        <p14:creationId xmlns:p14="http://schemas.microsoft.com/office/powerpoint/2010/main" val="708331345"/>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8F2C47-ACBC-4451-9190-D50548453706}">
  <ds:schemaRefs>
    <ds:schemaRef ds:uri="http://schemas.microsoft.com/sharepoint/v3/contenttype/forms"/>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docProps/app.xml><?xml version="1.0" encoding="utf-8"?>
<Properties xmlns="http://schemas.openxmlformats.org/officeDocument/2006/extended-properties" xmlns:vt="http://schemas.openxmlformats.org/officeDocument/2006/docPropsVTypes">
  <Template>SAP_2017_16x9_black</Template>
  <TotalTime>9999</TotalTime>
  <Words>315</Words>
  <Application>Microsoft Macintosh PowerPoint</Application>
  <PresentationFormat>Custom</PresentationFormat>
  <Paragraphs>47</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205</cp:revision>
  <cp:lastPrinted>2021-02-11T17:13:44Z</cp:lastPrinted>
  <dcterms:created xsi:type="dcterms:W3CDTF">2017-06-28T14:20:32Z</dcterms:created>
  <dcterms:modified xsi:type="dcterms:W3CDTF">2021-06-23T10:31:55Z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