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3" r:id="rId4"/>
  </p:sldMasterIdLst>
  <p:notesMasterIdLst>
    <p:notesMasterId r:id="rId8"/>
  </p:notesMasterIdLst>
  <p:handoutMasterIdLst>
    <p:handoutMasterId r:id="rId9"/>
  </p:handoutMasterIdLst>
  <p:sldIdLst>
    <p:sldId id="9123" r:id="rId5"/>
    <p:sldId id="9151" r:id="rId6"/>
    <p:sldId id="9150" r:id="rId7"/>
  </p:sldIdLst>
  <p:sldSz cx="10058400" cy="7772400"/>
  <p:notesSz cx="6858000" cy="9144000"/>
  <p:defaultTextStyle>
    <a:defPPr>
      <a:defRPr lang="de-DE"/>
    </a:defPPr>
    <a:lvl1pPr marL="0" algn="l" defTabSz="1088776" rtl="0" eaLnBrk="1" latinLnBrk="0" hangingPunct="1">
      <a:defRPr lang="de-DE" sz="2100" kern="1200">
        <a:solidFill>
          <a:schemeClr val="tx1"/>
        </a:solidFill>
        <a:latin typeface="Arial"/>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tx1"/>
        </a:solidFill>
        <a:latin typeface="Arial"/>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tx1"/>
        </a:solidFill>
        <a:latin typeface="Arial"/>
        <a:ea typeface="+mn-ea"/>
        <a:cs typeface="+mn-cs"/>
      </a:defRPr>
    </a:lvl3pPr>
    <a:lvl4pPr marL="1633164" algn="l" defTabSz="1088776" rtl="0" eaLnBrk="1" latinLnBrk="0" hangingPunct="1">
      <a:buClr>
        <a:srgbClr val="666666"/>
      </a:buClr>
      <a:buSzPct val="80000"/>
      <a:buFont typeface="Arial"/>
      <a:buChar char=""/>
      <a:defRPr lang="de-DE" sz="1400" kern="1200">
        <a:solidFill>
          <a:schemeClr val="tx1"/>
        </a:solidFill>
        <a:latin typeface="Arial"/>
        <a:ea typeface="+mn-ea"/>
        <a:cs typeface="+mn-cs"/>
      </a:defRPr>
    </a:lvl4pPr>
    <a:lvl5pPr marL="2177552" algn="l" defTabSz="1088776" rtl="0" eaLnBrk="1" latinLnBrk="0" hangingPunct="1">
      <a:buClr>
        <a:srgbClr val="666666"/>
      </a:buClr>
      <a:buSzPct val="80000"/>
      <a:buFont typeface="Arial"/>
      <a:buChar char=""/>
      <a:defRPr lang="de-DE" sz="1200" kern="1200">
        <a:solidFill>
          <a:schemeClr val="tx1"/>
        </a:solidFill>
        <a:latin typeface="Arial"/>
        <a:ea typeface="+mn-ea"/>
        <a:cs typeface="+mn-cs"/>
      </a:defRPr>
    </a:lvl5pPr>
    <a:lvl6pPr marL="2721940" algn="l" defTabSz="1088776" rtl="0" eaLnBrk="1" latinLnBrk="0" hangingPunct="1">
      <a:defRPr sz="2100" kern="1200">
        <a:solidFill>
          <a:schemeClr val="tx1"/>
        </a:solidFill>
        <a:latin typeface="+mn-lt"/>
        <a:ea typeface="+mn-ea"/>
        <a:cs typeface="+mn-cs"/>
      </a:defRPr>
    </a:lvl6pPr>
    <a:lvl7pPr marL="3266328" algn="l" defTabSz="1088776" rtl="0" eaLnBrk="1" latinLnBrk="0" hangingPunct="1">
      <a:defRPr sz="2100" kern="1200">
        <a:solidFill>
          <a:schemeClr val="tx1"/>
        </a:solidFill>
        <a:latin typeface="+mn-lt"/>
        <a:ea typeface="+mn-ea"/>
        <a:cs typeface="+mn-cs"/>
      </a:defRPr>
    </a:lvl7pPr>
    <a:lvl8pPr marL="3810716" algn="l" defTabSz="1088776" rtl="0" eaLnBrk="1" latinLnBrk="0" hangingPunct="1">
      <a:defRPr sz="2100" kern="1200">
        <a:solidFill>
          <a:schemeClr val="tx1"/>
        </a:solidFill>
        <a:latin typeface="+mn-lt"/>
        <a:ea typeface="+mn-ea"/>
        <a:cs typeface="+mn-cs"/>
      </a:defRPr>
    </a:lvl8pPr>
    <a:lvl9pPr marL="4355104" algn="l" defTabSz="1088776" rtl="0" eaLnBrk="1" latinLnBrk="0" hangingPunct="1">
      <a:defRPr sz="2100" kern="1200">
        <a:solidFill>
          <a:schemeClr val="tx1"/>
        </a:solidFill>
        <a:latin typeface="+mn-lt"/>
        <a:ea typeface="+mn-ea"/>
        <a:cs typeface="+mn-cs"/>
      </a:defRPr>
    </a:lvl9pPr>
  </p:defaultTextStyle>
  <p:extLst>
    <p:ext uri="{EFAFB233-063F-42B5-8137-9DF3F51BA10A}">
      <p15:sldGuideLst xmlns:p15="http://schemas.microsoft.com/office/powerpoint/2012/main">
        <p15:guide id="1" pos="3168" userDrawn="1">
          <p15:clr>
            <a:srgbClr val="A4A3A4"/>
          </p15:clr>
        </p15:guide>
        <p15:guide id="2" orient="horz" pos="1158" userDrawn="1">
          <p15:clr>
            <a:srgbClr val="A4A3A4"/>
          </p15:clr>
        </p15:guide>
        <p15:guide id="3" orient="horz" pos="4538" userDrawn="1">
          <p15:clr>
            <a:srgbClr val="A4A3A4"/>
          </p15:clr>
        </p15:guide>
        <p15:guide id="4" pos="250" userDrawn="1">
          <p15:clr>
            <a:srgbClr val="A4A3A4"/>
          </p15:clr>
        </p15:guide>
        <p15:guide id="5" pos="6067" userDrawn="1">
          <p15:clr>
            <a:srgbClr val="A4A3A4"/>
          </p15:clr>
        </p15:guide>
        <p15:guide id="7" orient="horz" pos="3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eichelt, Constanze" initials="RC" lastIdx="2" clrIdx="0">
    <p:extLst>
      <p:ext uri="{19B8F6BF-5375-455C-9EA6-DF929625EA0E}">
        <p15:presenceInfo xmlns:p15="http://schemas.microsoft.com/office/powerpoint/2012/main" userId="S::constanze.reichelt@sap.com::4ce69313-c24c-485e-8e82-cf92a0962663" providerId="AD"/>
      </p:ext>
    </p:extLst>
  </p:cmAuthor>
  <p:cmAuthor id="2" name="An, Andrew" initials="AA" lastIdx="2" clrIdx="1">
    <p:extLst>
      <p:ext uri="{19B8F6BF-5375-455C-9EA6-DF929625EA0E}">
        <p15:presenceInfo xmlns:p15="http://schemas.microsoft.com/office/powerpoint/2012/main" userId="S::andrew.an@sap.com::ea308716-8aa3-45ae-af31-c090f162467c" providerId="AD"/>
      </p:ext>
    </p:extLst>
  </p:cmAuthor>
  <p:cmAuthor id="3" name="Seubert, Holger" initials="SH" lastIdx="6" clrIdx="2">
    <p:extLst>
      <p:ext uri="{19B8F6BF-5375-455C-9EA6-DF929625EA0E}">
        <p15:presenceInfo xmlns:p15="http://schemas.microsoft.com/office/powerpoint/2012/main" userId="S::h.seubert@sap.com::0a22c282-c015-4315-a8c6-2f53dd4e028b"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D7D8D6"/>
    <a:srgbClr val="604407"/>
    <a:srgbClr val="0F46A7"/>
    <a:srgbClr val="970A82"/>
    <a:srgbClr val="FF3399"/>
    <a:srgbClr val="FF0000"/>
    <a:srgbClr val="FFFFFF"/>
    <a:srgbClr val="FEE3A1"/>
    <a:srgbClr val="FFF1D0"/>
    <a:srgbClr val="FFF8E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621"/>
    <p:restoredTop sz="94218"/>
  </p:normalViewPr>
  <p:slideViewPr>
    <p:cSldViewPr snapToGrid="0">
      <p:cViewPr varScale="1">
        <p:scale>
          <a:sx n="106" d="100"/>
          <a:sy n="106" d="100"/>
        </p:scale>
        <p:origin x="1848" y="184"/>
      </p:cViewPr>
      <p:guideLst>
        <p:guide pos="3168"/>
        <p:guide orient="horz" pos="1158"/>
        <p:guide orient="horz" pos="4538"/>
        <p:guide pos="250"/>
        <p:guide pos="6067"/>
        <p:guide orient="horz" pos="340"/>
      </p:guideLst>
    </p:cSldViewPr>
  </p:slideViewPr>
  <p:notesTextViewPr>
    <p:cViewPr>
      <p:scale>
        <a:sx n="1" d="1"/>
        <a:sy n="1" d="1"/>
      </p:scale>
      <p:origin x="0" y="0"/>
    </p:cViewPr>
  </p:notesTextViewPr>
  <p:sorterViewPr>
    <p:cViewPr>
      <p:scale>
        <a:sx n="80" d="100"/>
        <a:sy n="80" d="100"/>
      </p:scale>
      <p:origin x="0" y="0"/>
    </p:cViewPr>
  </p:sorter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presProps" Target="presProps.xml"/><Relationship Id="rId5" Type="http://schemas.openxmlformats.org/officeDocument/2006/relationships/slide" Target="slides/slide1.xml"/><Relationship Id="rId10"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handoutMaster" Target="handoutMasters/handout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43100" y="8685213"/>
            <a:ext cx="2971800" cy="457200"/>
          </a:xfrm>
          <a:prstGeom prst="rect">
            <a:avLst/>
          </a:prstGeom>
        </p:spPr>
        <p:txBody>
          <a:bodyPr vert="horz" lIns="91440" tIns="45720" rIns="91440" bIns="45720" rtlCol="0" anchor="b"/>
          <a:lstStyle>
            <a:lvl1pPr algn="r">
              <a:defRPr sz="1200"/>
            </a:lvl1pPr>
          </a:lstStyle>
          <a:p>
            <a:pPr algn="ctr"/>
            <a:fld id="{47855BD9-AF71-426C-9B9B-B0E52B88852E}" type="slidenum">
              <a:rPr lang="de-DE" sz="1000" smtClean="0"/>
              <a:pPr algn="ctr"/>
              <a:t>‹#›</a:t>
            </a:fld>
            <a:endParaRPr lang="de-DE" sz="1000"/>
          </a:p>
        </p:txBody>
      </p:sp>
    </p:spTree>
    <p:extLst>
      <p:ext uri="{BB962C8B-B14F-4D97-AF65-F5344CB8AC3E}">
        <p14:creationId xmlns:p14="http://schemas.microsoft.com/office/powerpoint/2010/main" val="23599324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331913" y="612775"/>
            <a:ext cx="4194175" cy="3241675"/>
          </a:xfrm>
          <a:prstGeom prst="rect">
            <a:avLst/>
          </a:prstGeom>
          <a:noFill/>
          <a:ln w="12700">
            <a:solidFill>
              <a:prstClr val="black"/>
            </a:solidFill>
          </a:ln>
        </p:spPr>
        <p:txBody>
          <a:bodyPr vert="horz" lIns="91440" tIns="45720" rIns="91440" bIns="45720" rtlCol="0" anchor="ctr"/>
          <a:lstStyle/>
          <a:p>
            <a:endParaRPr lang="de-DE"/>
          </a:p>
        </p:txBody>
      </p:sp>
      <p:sp>
        <p:nvSpPr>
          <p:cNvPr id="5" name="Notes Placeholder 4"/>
          <p:cNvSpPr>
            <a:spLocks noGrp="1"/>
          </p:cNvSpPr>
          <p:nvPr>
            <p:ph type="body" sz="quarter" idx="3"/>
          </p:nvPr>
        </p:nvSpPr>
        <p:spPr>
          <a:xfrm>
            <a:off x="549000" y="4120162"/>
            <a:ext cx="5760000" cy="4563560"/>
          </a:xfrm>
          <a:prstGeom prst="rect">
            <a:avLst/>
          </a:prstGeom>
        </p:spPr>
        <p:txBody>
          <a:bodyPr vert="horz" lIns="0" tIns="0" rIns="0" bIns="0" rtlCol="0">
            <a:normAutofit/>
          </a:bodyPr>
          <a:lstStyle/>
          <a:p>
            <a:pPr lvl="0"/>
            <a:r>
              <a:rPr lang="en-US"/>
              <a:t>Click to edit Master text styles</a:t>
            </a:r>
          </a:p>
          <a:p>
            <a:pPr lvl="1"/>
            <a:r>
              <a:rPr lang="en-US"/>
              <a:t>Second level</a:t>
            </a:r>
          </a:p>
          <a:p>
            <a:pPr lvl="2"/>
            <a:r>
              <a:rPr lang="en-US"/>
              <a:t>Third level</a:t>
            </a:r>
          </a:p>
        </p:txBody>
      </p:sp>
      <p:sp>
        <p:nvSpPr>
          <p:cNvPr id="7" name="Slide Number Placeholder 6"/>
          <p:cNvSpPr>
            <a:spLocks noGrp="1"/>
          </p:cNvSpPr>
          <p:nvPr>
            <p:ph type="sldNum" sz="quarter" idx="5"/>
          </p:nvPr>
        </p:nvSpPr>
        <p:spPr>
          <a:xfrm>
            <a:off x="2957512" y="8935722"/>
            <a:ext cx="942976" cy="205358"/>
          </a:xfrm>
          <a:prstGeom prst="rect">
            <a:avLst/>
          </a:prstGeom>
        </p:spPr>
        <p:txBody>
          <a:bodyPr vert="horz" lIns="91440" tIns="45720" rIns="91440" bIns="45720" rtlCol="0" anchor="b"/>
          <a:lstStyle>
            <a:lvl1pPr algn="ctr">
              <a:defRPr sz="800"/>
            </a:lvl1pPr>
          </a:lstStyle>
          <a:p>
            <a:fld id="{7D8C2C35-2B8A-446E-BEC0-FD36716C29AC}" type="slidenum">
              <a:rPr lang="de-DE" smtClean="0"/>
              <a:pPr/>
              <a:t>‹#›</a:t>
            </a:fld>
            <a:endParaRPr lang="de-DE"/>
          </a:p>
        </p:txBody>
      </p:sp>
    </p:spTree>
    <p:extLst>
      <p:ext uri="{BB962C8B-B14F-4D97-AF65-F5344CB8AC3E}">
        <p14:creationId xmlns:p14="http://schemas.microsoft.com/office/powerpoint/2010/main" val="2847385487"/>
      </p:ext>
    </p:extLst>
  </p:cSld>
  <p:clrMap bg1="lt1" tx1="dk1" bg2="lt2" tx2="dk2" accent1="accent1" accent2="accent2" accent3="accent3" accent4="accent4" accent5="accent5" accent6="accent6" hlink="hlink" folHlink="folHlink"/>
  <p:notesStyle>
    <a:lvl1pPr marL="0" algn="l" defTabSz="1088776" rtl="0" eaLnBrk="1" latinLnBrk="0" hangingPunct="1">
      <a:defRPr sz="1400" kern="1200">
        <a:solidFill>
          <a:schemeClr val="tx1"/>
        </a:solidFill>
        <a:latin typeface="+mn-lt"/>
        <a:ea typeface="+mn-ea"/>
        <a:cs typeface="+mn-cs"/>
      </a:defRPr>
    </a:lvl1pPr>
    <a:lvl2pPr marL="180000" indent="-180000" algn="l" defTabSz="1088776" rtl="0" eaLnBrk="1" latinLnBrk="0" hangingPunct="1">
      <a:buClr>
        <a:schemeClr val="accent1"/>
      </a:buClr>
      <a:buSzPct val="100000"/>
      <a:buFont typeface="Wingdings" pitchFamily="2" charset="2"/>
      <a:buChar char=""/>
      <a:defRPr sz="1400" kern="1200">
        <a:solidFill>
          <a:schemeClr val="tx1"/>
        </a:solidFill>
        <a:latin typeface="+mn-lt"/>
        <a:ea typeface="+mn-ea"/>
        <a:cs typeface="+mn-cs"/>
      </a:defRPr>
    </a:lvl2pPr>
    <a:lvl3pPr marL="360000" indent="-180000" algn="l" defTabSz="1088776" rtl="0" eaLnBrk="1" latinLnBrk="0" hangingPunct="1">
      <a:buClr>
        <a:schemeClr val="accent2"/>
      </a:buClr>
      <a:buSzPct val="80000"/>
      <a:buFont typeface="Symbol" pitchFamily="18" charset="2"/>
      <a:buChar char="-"/>
      <a:defRPr sz="1200" kern="1200">
        <a:solidFill>
          <a:schemeClr val="tx1"/>
        </a:solidFill>
        <a:latin typeface="+mn-lt"/>
        <a:ea typeface="+mn-ea"/>
        <a:cs typeface="+mn-cs"/>
      </a:defRPr>
    </a:lvl3pPr>
    <a:lvl4pPr marL="674815" indent="-158780" algn="l" defTabSz="1088776" rtl="0" eaLnBrk="1" latinLnBrk="0" hangingPunct="1">
      <a:buClr>
        <a:schemeClr val="accent2"/>
      </a:buClr>
      <a:buFont typeface="Arial" pitchFamily="34" charset="0"/>
      <a:buChar char="–"/>
      <a:defRPr sz="1200" kern="1200">
        <a:solidFill>
          <a:schemeClr val="tx1"/>
        </a:solidFill>
        <a:latin typeface="+mn-lt"/>
        <a:ea typeface="+mn-ea"/>
        <a:cs typeface="+mn-cs"/>
      </a:defRPr>
    </a:lvl4pPr>
    <a:lvl5pPr marL="2177552" algn="l" defTabSz="1088776" rtl="0" eaLnBrk="1" latinLnBrk="0" hangingPunct="1">
      <a:defRPr sz="1400" kern="1200">
        <a:solidFill>
          <a:schemeClr val="tx1"/>
        </a:solidFill>
        <a:latin typeface="+mn-lt"/>
        <a:ea typeface="+mn-ea"/>
        <a:cs typeface="+mn-cs"/>
      </a:defRPr>
    </a:lvl5pPr>
    <a:lvl6pPr marL="2721940" algn="l" defTabSz="1088776" rtl="0" eaLnBrk="1" latinLnBrk="0" hangingPunct="1">
      <a:defRPr sz="1400" kern="1200">
        <a:solidFill>
          <a:schemeClr val="tx1"/>
        </a:solidFill>
        <a:latin typeface="+mn-lt"/>
        <a:ea typeface="+mn-ea"/>
        <a:cs typeface="+mn-cs"/>
      </a:defRPr>
    </a:lvl6pPr>
    <a:lvl7pPr marL="3266328" algn="l" defTabSz="1088776" rtl="0" eaLnBrk="1" latinLnBrk="0" hangingPunct="1">
      <a:defRPr sz="1400" kern="1200">
        <a:solidFill>
          <a:schemeClr val="tx1"/>
        </a:solidFill>
        <a:latin typeface="+mn-lt"/>
        <a:ea typeface="+mn-ea"/>
        <a:cs typeface="+mn-cs"/>
      </a:defRPr>
    </a:lvl7pPr>
    <a:lvl8pPr marL="3810716" algn="l" defTabSz="1088776" rtl="0" eaLnBrk="1" latinLnBrk="0" hangingPunct="1">
      <a:defRPr sz="1400" kern="1200">
        <a:solidFill>
          <a:schemeClr val="tx1"/>
        </a:solidFill>
        <a:latin typeface="+mn-lt"/>
        <a:ea typeface="+mn-ea"/>
        <a:cs typeface="+mn-cs"/>
      </a:defRPr>
    </a:lvl8pPr>
    <a:lvl9pPr marL="4355104" algn="l" defTabSz="1088776" rtl="0" eaLnBrk="1" latinLnBrk="0" hangingPunct="1">
      <a:defRPr sz="14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hyperlink" Target="http://global.sap.com/corporate-en/legal/copyright/index.epx" TargetMode="Externa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vider Page">
    <p:spTree>
      <p:nvGrpSpPr>
        <p:cNvPr id="1" name=""/>
        <p:cNvGrpSpPr/>
        <p:nvPr/>
      </p:nvGrpSpPr>
      <p:grpSpPr>
        <a:xfrm>
          <a:off x="0" y="0"/>
          <a:ext cx="0" cy="0"/>
          <a:chOff x="0" y="0"/>
          <a:chExt cx="0" cy="0"/>
        </a:xfrm>
      </p:grpSpPr>
      <p:sp>
        <p:nvSpPr>
          <p:cNvPr id="2" name="Divider text"/>
          <p:cNvSpPr>
            <a:spLocks noGrp="1"/>
          </p:cNvSpPr>
          <p:nvPr>
            <p:ph type="ctrTitle" hasCustomPrompt="1"/>
          </p:nvPr>
        </p:nvSpPr>
        <p:spPr bwMode="gray">
          <a:xfrm>
            <a:off x="415692" y="3502506"/>
            <a:ext cx="9225388" cy="767389"/>
          </a:xfrm>
        </p:spPr>
        <p:txBody>
          <a:bodyPr anchor="ctr" anchorCtr="0">
            <a:noAutofit/>
          </a:bodyPr>
          <a:lstStyle>
            <a:lvl1pPr>
              <a:defRPr sz="3629">
                <a:solidFill>
                  <a:schemeClr val="tx1"/>
                </a:solidFill>
                <a:latin typeface="+mj-lt"/>
              </a:defRPr>
            </a:lvl1pPr>
          </a:lstStyle>
          <a:p>
            <a:r>
              <a:rPr lang="en-US"/>
              <a:t>Divider page</a:t>
            </a:r>
            <a:endParaRPr lang="de-DE"/>
          </a:p>
        </p:txBody>
      </p:sp>
    </p:spTree>
    <p:extLst>
      <p:ext uri="{BB962C8B-B14F-4D97-AF65-F5344CB8AC3E}">
        <p14:creationId xmlns:p14="http://schemas.microsoft.com/office/powerpoint/2010/main" val="4109527874"/>
      </p:ext>
    </p:extLst>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Text L">
    <p:spTree>
      <p:nvGrpSpPr>
        <p:cNvPr id="1" name=""/>
        <p:cNvGrpSpPr/>
        <p:nvPr/>
      </p:nvGrpSpPr>
      <p:grpSpPr>
        <a:xfrm>
          <a:off x="0" y="0"/>
          <a:ext cx="0" cy="0"/>
          <a:chOff x="0" y="0"/>
          <a:chExt cx="0" cy="0"/>
        </a:xfrm>
      </p:grpSpPr>
      <p:sp>
        <p:nvSpPr>
          <p:cNvPr id="4" name="Text placeholder - column 2"/>
          <p:cNvSpPr>
            <a:spLocks noGrp="1"/>
          </p:cNvSpPr>
          <p:nvPr>
            <p:ph type="body" sz="quarter" idx="10" hasCustomPrompt="1"/>
          </p:nvPr>
        </p:nvSpPr>
        <p:spPr>
          <a:xfrm>
            <a:off x="415691" y="1836000"/>
            <a:ext cx="9226441" cy="5365200"/>
          </a:xfrm>
        </p:spPr>
        <p:txBody>
          <a:bodyPr/>
          <a:lstStyle>
            <a:lvl1pPr marL="0">
              <a:spcBef>
                <a:spcPts val="0"/>
              </a:spcBef>
              <a:defRPr/>
            </a:lvl1pPr>
            <a:lvl2pPr marL="0">
              <a:spcBef>
                <a:spcPts val="0"/>
              </a:spcBef>
              <a:defRPr/>
            </a:lvl2pPr>
            <a:lvl3pPr marL="0">
              <a:spcBef>
                <a:spcPts val="0"/>
              </a:spcBef>
              <a:defRPr/>
            </a:lvl3pPr>
            <a:lvl4pPr marL="0">
              <a:spcBef>
                <a:spcPts val="0"/>
              </a:spcBef>
              <a:defRPr/>
            </a:lvl4pPr>
            <a:lvl5pPr marL="0">
              <a:spcBef>
                <a:spcPts val="0"/>
              </a:spcBef>
              <a:defRPr/>
            </a:lvl5pPr>
          </a:lstStyle>
          <a:p>
            <a:pPr lvl="0"/>
            <a:r>
              <a:rPr lang="en-US" noProof="0"/>
              <a:t>First level</a:t>
            </a:r>
          </a:p>
          <a:p>
            <a:pPr lvl="1"/>
            <a:r>
              <a:rPr lang="en-US"/>
              <a:t>Second level</a:t>
            </a:r>
          </a:p>
          <a:p>
            <a:pPr lvl="2"/>
            <a:r>
              <a:rPr lang="en-US"/>
              <a:t>Third level</a:t>
            </a:r>
          </a:p>
          <a:p>
            <a:pPr lvl="3"/>
            <a:r>
              <a:rPr lang="en-US"/>
              <a:t>Fourth level</a:t>
            </a:r>
          </a:p>
          <a:p>
            <a:pPr lvl="4"/>
            <a:r>
              <a:rPr lang="en-US"/>
              <a:t>Fifth level</a:t>
            </a:r>
          </a:p>
        </p:txBody>
      </p:sp>
      <p:sp>
        <p:nvSpPr>
          <p:cNvPr id="3" name="Title 2"/>
          <p:cNvSpPr>
            <a:spLocks noGrp="1"/>
          </p:cNvSpPr>
          <p:nvPr>
            <p:ph type="title" hasCustomPrompt="1"/>
          </p:nvPr>
        </p:nvSpPr>
        <p:spPr>
          <a:xfrm>
            <a:off x="415693" y="571200"/>
            <a:ext cx="9226440" cy="304699"/>
          </a:xfrm>
        </p:spPr>
        <p:txBody>
          <a:bodyPr/>
          <a:lstStyle/>
          <a:p>
            <a:r>
              <a:rPr lang="en-US" noProof="0"/>
              <a:t>Insert page title (sentence case)</a:t>
            </a:r>
            <a:endParaRPr lang="en-US"/>
          </a:p>
        </p:txBody>
      </p:sp>
    </p:spTree>
    <p:extLst>
      <p:ext uri="{BB962C8B-B14F-4D97-AF65-F5344CB8AC3E}">
        <p14:creationId xmlns:p14="http://schemas.microsoft.com/office/powerpoint/2010/main" val="21293322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pyright">
    <p:spTree>
      <p:nvGrpSpPr>
        <p:cNvPr id="1" name=""/>
        <p:cNvGrpSpPr/>
        <p:nvPr/>
      </p:nvGrpSpPr>
      <p:grpSpPr>
        <a:xfrm>
          <a:off x="0" y="0"/>
          <a:ext cx="0" cy="0"/>
          <a:chOff x="0" y="0"/>
          <a:chExt cx="0" cy="0"/>
        </a:xfrm>
      </p:grpSpPr>
      <p:sp>
        <p:nvSpPr>
          <p:cNvPr id="4" name="TextBox 3"/>
          <p:cNvSpPr txBox="1"/>
          <p:nvPr/>
        </p:nvSpPr>
        <p:spPr bwMode="gray">
          <a:xfrm>
            <a:off x="415691" y="4428729"/>
            <a:ext cx="9225388" cy="2606804"/>
          </a:xfrm>
          <a:prstGeom prst="rect">
            <a:avLst/>
          </a:prstGeom>
          <a:noFill/>
        </p:spPr>
        <p:txBody>
          <a:bodyPr wrap="square" lIns="0" tIns="0" rIns="0" bIns="0" rtlCol="0">
            <a:spAutoFit/>
          </a:bodyPr>
          <a:lstStyle/>
          <a:p>
            <a:pPr>
              <a:spcBef>
                <a:spcPts val="990"/>
              </a:spcBef>
            </a:pPr>
            <a:r>
              <a:rPr lang="en-US" sz="907" kern="1200">
                <a:solidFill>
                  <a:schemeClr val="tx1"/>
                </a:solidFill>
                <a:latin typeface="Arial"/>
                <a:ea typeface="Arial Unicode MS" panose="020B0604020202020204" pitchFamily="34" charset="-128"/>
                <a:cs typeface="+mn-cs"/>
              </a:rPr>
              <a:t>No part of this publication may be reproduced or transmitted in any form or for any purpose without the express permission of SAP SE or an SAP affiliate company.</a:t>
            </a:r>
          </a:p>
          <a:p>
            <a:pPr>
              <a:spcBef>
                <a:spcPts val="990"/>
              </a:spcBef>
            </a:pPr>
            <a:r>
              <a:rPr lang="en-US" sz="907" kern="1200">
                <a:solidFill>
                  <a:schemeClr val="tx1"/>
                </a:solidFill>
                <a:latin typeface="Arial"/>
                <a:ea typeface="Arial Unicode MS" panose="020B0604020202020204" pitchFamily="34" charset="-128"/>
                <a:cs typeface="+mn-cs"/>
              </a:rPr>
              <a:t>The information contained herein may be changed without prior notice. Some software products marketed by SAP SE and its distributors contain proprietary software components </a:t>
            </a:r>
            <a:br>
              <a:rPr lang="en-US" sz="907" kern="1200">
                <a:solidFill>
                  <a:schemeClr val="tx1"/>
                </a:solidFill>
                <a:latin typeface="Arial"/>
                <a:ea typeface="Arial Unicode MS" panose="020B0604020202020204" pitchFamily="34" charset="-128"/>
                <a:cs typeface="+mn-cs"/>
              </a:rPr>
            </a:br>
            <a:r>
              <a:rPr lang="en-US" sz="907" kern="1200">
                <a:solidFill>
                  <a:schemeClr val="tx1"/>
                </a:solidFill>
                <a:latin typeface="Arial"/>
                <a:ea typeface="Arial Unicode MS" panose="020B0604020202020204" pitchFamily="34" charset="-128"/>
                <a:cs typeface="+mn-cs"/>
              </a:rPr>
              <a:t>of other software vendors. National product specifications may vary.</a:t>
            </a:r>
          </a:p>
          <a:p>
            <a:pPr>
              <a:spcBef>
                <a:spcPts val="990"/>
              </a:spcBef>
            </a:pPr>
            <a:r>
              <a:rPr lang="en-US" sz="907" kern="1200">
                <a:solidFill>
                  <a:schemeClr val="tx1"/>
                </a:solidFill>
                <a:latin typeface="Arial"/>
                <a:ea typeface="Arial Unicode MS" panose="020B0604020202020204" pitchFamily="34" charset="-128"/>
                <a:cs typeface="+mn-cs"/>
              </a:rPr>
              <a:t>These materials are provided by SAP SE or an SAP affiliate company for informational purposes only, without representation or warranty of any kind, and SAP or its affiliated companies shall not be liable for errors or omissions with respect to the materials. The only warranties for SAP or SAP affiliate company products and services are those that are </a:t>
            </a:r>
            <a:br>
              <a:rPr lang="en-US" sz="907" kern="1200">
                <a:solidFill>
                  <a:schemeClr val="tx1"/>
                </a:solidFill>
                <a:latin typeface="Arial"/>
                <a:ea typeface="Arial Unicode MS" panose="020B0604020202020204" pitchFamily="34" charset="-128"/>
                <a:cs typeface="+mn-cs"/>
              </a:rPr>
            </a:br>
            <a:r>
              <a:rPr lang="en-US" sz="907" kern="1200">
                <a:solidFill>
                  <a:schemeClr val="tx1"/>
                </a:solidFill>
                <a:latin typeface="Arial"/>
                <a:ea typeface="Arial Unicode MS" panose="020B0604020202020204" pitchFamily="34" charset="-128"/>
                <a:cs typeface="+mn-cs"/>
              </a:rPr>
              <a:t>set forth in the express warranty statements accompanying such products and services, if any. Nothing herein should be construed as constituting an additional warranty. </a:t>
            </a:r>
          </a:p>
          <a:p>
            <a:pPr>
              <a:spcBef>
                <a:spcPts val="990"/>
              </a:spcBef>
            </a:pPr>
            <a:r>
              <a:rPr lang="en-US" sz="907" kern="1200">
                <a:solidFill>
                  <a:schemeClr val="tx1"/>
                </a:solidFill>
                <a:latin typeface="Arial"/>
                <a:ea typeface="Arial Unicode MS" panose="020B0604020202020204" pitchFamily="34" charset="-128"/>
                <a:cs typeface="+mn-cs"/>
              </a:rPr>
              <a:t>In particular, SAP SE or its affiliated companies have no obligation to pursue any course of business outlined in this document or any related presentation, or to develop or release any functionality mentioned therein. This document, or any related presentation, and SAP SE’s or its affiliated companies’ strategy and possible future developments, products, and/or platform directions and functionality are all subject to change and may be changed by SAP SE or its affiliated companies at any time for any reason without notice. The information in this document is not a commitment, promise, or legal obligation to deliver any material, code, or functionality. All forward-looking statements are subject to various </a:t>
            </a:r>
            <a:br>
              <a:rPr lang="en-US" sz="907" kern="1200">
                <a:solidFill>
                  <a:schemeClr val="tx1"/>
                </a:solidFill>
                <a:latin typeface="Arial"/>
                <a:ea typeface="Arial Unicode MS" panose="020B0604020202020204" pitchFamily="34" charset="-128"/>
                <a:cs typeface="+mn-cs"/>
              </a:rPr>
            </a:br>
            <a:r>
              <a:rPr lang="en-US" sz="907" kern="1200">
                <a:solidFill>
                  <a:schemeClr val="tx1"/>
                </a:solidFill>
                <a:latin typeface="Arial"/>
                <a:ea typeface="Arial Unicode MS" panose="020B0604020202020204" pitchFamily="34" charset="-128"/>
                <a:cs typeface="+mn-cs"/>
              </a:rPr>
              <a:t>risks and uncertainties that could cause actual results to differ materially from expectations. Readers are cautioned not to place undue reliance on these forward-looking statements, and they should not be relied upon in making purchasing decisions.</a:t>
            </a:r>
          </a:p>
          <a:p>
            <a:pPr>
              <a:spcBef>
                <a:spcPts val="990"/>
              </a:spcBef>
            </a:pPr>
            <a:r>
              <a:rPr lang="en-US" sz="907" kern="1200">
                <a:solidFill>
                  <a:schemeClr val="tx1"/>
                </a:solidFill>
                <a:latin typeface="Arial"/>
                <a:ea typeface="Arial Unicode MS" panose="020B0604020202020204" pitchFamily="34" charset="-128"/>
                <a:cs typeface="+mn-cs"/>
              </a:rPr>
              <a:t>SAP and other SAP products and services mentioned herein as well as their respective logos are trademarks or registered trademarks of SAP SE (or an SAP affiliate company) </a:t>
            </a:r>
            <a:br>
              <a:rPr lang="en-US" sz="907" kern="1200">
                <a:solidFill>
                  <a:schemeClr val="tx1"/>
                </a:solidFill>
                <a:latin typeface="Arial"/>
                <a:ea typeface="Arial Unicode MS" panose="020B0604020202020204" pitchFamily="34" charset="-128"/>
                <a:cs typeface="+mn-cs"/>
              </a:rPr>
            </a:br>
            <a:r>
              <a:rPr lang="en-US" sz="907" kern="1200">
                <a:solidFill>
                  <a:schemeClr val="tx1"/>
                </a:solidFill>
                <a:latin typeface="Arial"/>
                <a:ea typeface="Arial Unicode MS" panose="020B0604020202020204" pitchFamily="34" charset="-128"/>
                <a:cs typeface="+mn-cs"/>
              </a:rPr>
              <a:t>in Germany and other countries. All other product and service names mentioned are the trademarks of their respective companies. </a:t>
            </a:r>
            <a:br>
              <a:rPr lang="en-US" sz="907" kern="1200">
                <a:solidFill>
                  <a:schemeClr val="tx1"/>
                </a:solidFill>
                <a:latin typeface="Arial"/>
                <a:ea typeface="Arial Unicode MS" panose="020B0604020202020204" pitchFamily="34" charset="-128"/>
                <a:cs typeface="+mn-cs"/>
              </a:rPr>
            </a:br>
            <a:r>
              <a:rPr lang="en-US" sz="907" kern="1200">
                <a:solidFill>
                  <a:schemeClr val="tx1"/>
                </a:solidFill>
                <a:latin typeface="Arial"/>
                <a:ea typeface="Arial Unicode MS" panose="020B0604020202020204" pitchFamily="34" charset="-128"/>
                <a:cs typeface="+mn-cs"/>
              </a:rPr>
              <a:t>See </a:t>
            </a:r>
            <a:r>
              <a:rPr lang="en-US" sz="907" kern="1200">
                <a:solidFill>
                  <a:schemeClr val="tx2"/>
                </a:solidFill>
                <a:latin typeface="Arial"/>
                <a:ea typeface="Arial Unicode MS" panose="020B0604020202020204" pitchFamily="34" charset="-128"/>
                <a:cs typeface="+mn-cs"/>
                <a:hlinkClick r:id="rId2"/>
              </a:rPr>
              <a:t>http://global.sap.com/corporate-en/legal/copyright/index.epx</a:t>
            </a:r>
            <a:r>
              <a:rPr lang="en-US" sz="907" kern="1200">
                <a:solidFill>
                  <a:schemeClr val="tx2"/>
                </a:solidFill>
                <a:latin typeface="Arial"/>
                <a:ea typeface="Arial Unicode MS" panose="020B0604020202020204" pitchFamily="34" charset="-128"/>
                <a:cs typeface="+mn-cs"/>
              </a:rPr>
              <a:t> </a:t>
            </a:r>
            <a:r>
              <a:rPr lang="en-US" sz="907" kern="1200">
                <a:solidFill>
                  <a:schemeClr val="tx1"/>
                </a:solidFill>
                <a:latin typeface="Arial"/>
                <a:ea typeface="Arial Unicode MS" panose="020B0604020202020204" pitchFamily="34" charset="-128"/>
                <a:cs typeface="+mn-cs"/>
              </a:rPr>
              <a:t>for additional trademark information and notices.</a:t>
            </a:r>
          </a:p>
        </p:txBody>
      </p:sp>
      <p:sp>
        <p:nvSpPr>
          <p:cNvPr id="5" name="TextBox 4"/>
          <p:cNvSpPr txBox="1"/>
          <p:nvPr userDrawn="1"/>
        </p:nvSpPr>
        <p:spPr bwMode="gray">
          <a:xfrm>
            <a:off x="415692" y="3581501"/>
            <a:ext cx="7869007" cy="304699"/>
          </a:xfrm>
          <a:prstGeom prst="rect">
            <a:avLst/>
          </a:prstGeom>
        </p:spPr>
        <p:txBody>
          <a:bodyPr vert="horz" wrap="square" lIns="0" tIns="0" rIns="0" bIns="0" rtlCol="0" anchor="t" anchorCtr="0">
            <a:spAutoFit/>
          </a:bodyPr>
          <a:lstStyle>
            <a:lvl1pPr>
              <a:spcBef>
                <a:spcPct val="0"/>
              </a:spcBef>
              <a:buNone/>
              <a:defRPr sz="2400" b="1" baseline="0">
                <a:latin typeface="+mj-lt"/>
                <a:ea typeface="+mj-ea"/>
                <a:cs typeface="+mj-cs"/>
              </a:defRPr>
            </a:lvl1pPr>
          </a:lstStyle>
          <a:p>
            <a:pPr lvl="0"/>
            <a:r>
              <a:rPr lang="en-US" sz="1980" b="0" noProof="0" dirty="0"/>
              <a:t>© 2021 SAP SE or an SAP affiliate company. All rights reserved.</a:t>
            </a:r>
          </a:p>
        </p:txBody>
      </p:sp>
      <p:grpSp>
        <p:nvGrpSpPr>
          <p:cNvPr id="6" name="Secondary Motion Band"/>
          <p:cNvGrpSpPr/>
          <p:nvPr userDrawn="1"/>
        </p:nvGrpSpPr>
        <p:grpSpPr>
          <a:xfrm>
            <a:off x="8810460" y="0"/>
            <a:ext cx="1247940" cy="285534"/>
            <a:chOff x="10682127" y="0"/>
            <a:chExt cx="1513048" cy="252000"/>
          </a:xfrm>
        </p:grpSpPr>
        <p:sp>
          <p:nvSpPr>
            <p:cNvPr id="7" name="Rectangle 6"/>
            <p:cNvSpPr/>
            <p:nvPr userDrawn="1"/>
          </p:nvSpPr>
          <p:spPr bwMode="gray">
            <a:xfrm>
              <a:off x="11691175" y="0"/>
              <a:ext cx="504000" cy="252000"/>
            </a:xfrm>
            <a:prstGeom prst="rect">
              <a:avLst/>
            </a:prstGeom>
            <a:solidFill>
              <a:schemeClr val="accent1"/>
            </a:solidFill>
            <a:ln w="6350" algn="ctr">
              <a:noFill/>
              <a:miter lim="800000"/>
              <a:headEnd/>
              <a:tailEnd/>
            </a:ln>
          </p:spPr>
          <p:txBody>
            <a:bodyPr lIns="90000" tIns="72000" rIns="90000" bIns="72000" rtlCol="0" anchor="ctr"/>
            <a:lstStyle/>
            <a:p>
              <a:pPr marR="0" lvl="0" algn="ctr" defTabSz="754046" fontAlgn="base">
                <a:lnSpc>
                  <a:spcPct val="100000"/>
                </a:lnSpc>
                <a:spcBef>
                  <a:spcPct val="50000"/>
                </a:spcBef>
                <a:spcAft>
                  <a:spcPct val="0"/>
                </a:spcAft>
                <a:buClr>
                  <a:srgbClr val="F0AB00"/>
                </a:buClr>
                <a:buSzPct val="80000"/>
                <a:tabLst/>
              </a:pPr>
              <a:endParaRPr kumimoji="0" lang="en-US" sz="1650" b="0" i="0" u="none" strike="noStrike" kern="0" cap="none" spc="0" normalizeH="0" baseline="0" noProof="0" err="1">
                <a:ln>
                  <a:noFill/>
                </a:ln>
                <a:effectLst/>
                <a:uLnTx/>
                <a:uFillTx/>
                <a:ea typeface="Arial Unicode MS" pitchFamily="34" charset="-128"/>
                <a:cs typeface="Arial Unicode MS" pitchFamily="34" charset="-128"/>
              </a:endParaRPr>
            </a:p>
          </p:txBody>
        </p:sp>
        <p:sp>
          <p:nvSpPr>
            <p:cNvPr id="8" name="Rectangle 7"/>
            <p:cNvSpPr/>
            <p:nvPr userDrawn="1"/>
          </p:nvSpPr>
          <p:spPr bwMode="gray">
            <a:xfrm>
              <a:off x="11186476" y="0"/>
              <a:ext cx="504000" cy="252000"/>
            </a:xfrm>
            <a:prstGeom prst="rect">
              <a:avLst/>
            </a:prstGeom>
            <a:solidFill>
              <a:schemeClr val="accent1">
                <a:alpha val="70000"/>
              </a:schemeClr>
            </a:solidFill>
            <a:ln w="6350" algn="ctr">
              <a:noFill/>
              <a:miter lim="800000"/>
              <a:headEnd/>
              <a:tailEnd/>
            </a:ln>
          </p:spPr>
          <p:txBody>
            <a:bodyPr lIns="90000" tIns="72000" rIns="90000" bIns="72000" rtlCol="0" anchor="ctr"/>
            <a:lstStyle/>
            <a:p>
              <a:pPr marR="0" lvl="0" algn="ctr" defTabSz="754046" fontAlgn="base">
                <a:lnSpc>
                  <a:spcPct val="100000"/>
                </a:lnSpc>
                <a:spcBef>
                  <a:spcPct val="50000"/>
                </a:spcBef>
                <a:spcAft>
                  <a:spcPct val="0"/>
                </a:spcAft>
                <a:buClr>
                  <a:srgbClr val="F0AB00"/>
                </a:buClr>
                <a:buSzPct val="80000"/>
                <a:tabLst/>
              </a:pPr>
              <a:endParaRPr kumimoji="0" lang="en-US" sz="1650" b="0" i="0" u="none" strike="noStrike" kern="0" cap="none" spc="0" normalizeH="0" baseline="0" noProof="0" err="1">
                <a:ln>
                  <a:noFill/>
                </a:ln>
                <a:effectLst/>
                <a:uLnTx/>
                <a:uFillTx/>
                <a:ea typeface="Arial Unicode MS" pitchFamily="34" charset="-128"/>
                <a:cs typeface="Arial Unicode MS" pitchFamily="34" charset="-128"/>
              </a:endParaRPr>
            </a:p>
          </p:txBody>
        </p:sp>
        <p:sp>
          <p:nvSpPr>
            <p:cNvPr id="9" name="Rectangle 8"/>
            <p:cNvSpPr/>
            <p:nvPr userDrawn="1"/>
          </p:nvSpPr>
          <p:spPr bwMode="gray">
            <a:xfrm>
              <a:off x="10682127" y="0"/>
              <a:ext cx="504000" cy="252000"/>
            </a:xfrm>
            <a:prstGeom prst="rect">
              <a:avLst/>
            </a:prstGeom>
            <a:solidFill>
              <a:schemeClr val="accent1">
                <a:alpha val="40000"/>
              </a:schemeClr>
            </a:solidFill>
            <a:ln w="6350" algn="ctr">
              <a:noFill/>
              <a:miter lim="800000"/>
              <a:headEnd/>
              <a:tailEnd/>
            </a:ln>
          </p:spPr>
          <p:txBody>
            <a:bodyPr lIns="90000" tIns="72000" rIns="90000" bIns="72000" rtlCol="0" anchor="ctr"/>
            <a:lstStyle/>
            <a:p>
              <a:pPr marR="0" lvl="0" algn="ctr" defTabSz="754046" fontAlgn="base">
                <a:lnSpc>
                  <a:spcPct val="100000"/>
                </a:lnSpc>
                <a:spcBef>
                  <a:spcPct val="50000"/>
                </a:spcBef>
                <a:spcAft>
                  <a:spcPct val="0"/>
                </a:spcAft>
                <a:buClr>
                  <a:srgbClr val="F0AB00"/>
                </a:buClr>
                <a:buSzPct val="80000"/>
                <a:tabLst/>
              </a:pPr>
              <a:endParaRPr kumimoji="0" lang="en-US" sz="1650" b="0" i="0" u="none" strike="noStrike" kern="0" cap="none" spc="0" normalizeH="0" baseline="0" noProof="0" err="1">
                <a:ln>
                  <a:noFill/>
                </a:ln>
                <a:effectLst/>
                <a:uLnTx/>
                <a:uFillTx/>
                <a:ea typeface="Arial Unicode MS" pitchFamily="34" charset="-128"/>
                <a:cs typeface="Arial Unicode MS" pitchFamily="34" charset="-128"/>
              </a:endParaRPr>
            </a:p>
          </p:txBody>
        </p:sp>
      </p:grpSp>
    </p:spTree>
    <p:extLst>
      <p:ext uri="{BB962C8B-B14F-4D97-AF65-F5344CB8AC3E}">
        <p14:creationId xmlns:p14="http://schemas.microsoft.com/office/powerpoint/2010/main" val="4519251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Method &amp; Templat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5693" y="571200"/>
            <a:ext cx="1781536" cy="304699"/>
          </a:xfrm>
        </p:spPr>
        <p:txBody>
          <a:bodyPr/>
          <a:lstStyle/>
          <a:p>
            <a:r>
              <a:rPr lang="en-US" noProof="0"/>
              <a:t>Title</a:t>
            </a:r>
            <a:endParaRPr lang="en-US"/>
          </a:p>
        </p:txBody>
      </p:sp>
      <p:sp>
        <p:nvSpPr>
          <p:cNvPr id="10" name="Text Placeholder 6"/>
          <p:cNvSpPr>
            <a:spLocks noGrp="1"/>
          </p:cNvSpPr>
          <p:nvPr>
            <p:ph type="body" sz="quarter" idx="11" hasCustomPrompt="1"/>
          </p:nvPr>
        </p:nvSpPr>
        <p:spPr bwMode="gray">
          <a:xfrm>
            <a:off x="415691" y="1836000"/>
            <a:ext cx="1781536" cy="5365200"/>
          </a:xfrm>
        </p:spPr>
        <p:txBody>
          <a:bodyPr/>
          <a:lstStyle>
            <a:lvl1pPr>
              <a:spcBef>
                <a:spcPts val="0"/>
              </a:spcBef>
              <a:defRPr sz="825"/>
            </a:lvl1pPr>
          </a:lstStyle>
          <a:p>
            <a:pPr lvl="0"/>
            <a:r>
              <a:rPr lang="en-US" noProof="0"/>
              <a:t>Explain the activity</a:t>
            </a:r>
          </a:p>
        </p:txBody>
      </p:sp>
      <p:sp>
        <p:nvSpPr>
          <p:cNvPr id="11" name="Picture Placeholder 4"/>
          <p:cNvSpPr>
            <a:spLocks noGrp="1"/>
          </p:cNvSpPr>
          <p:nvPr>
            <p:ph type="pic" sz="quarter" idx="10" hasCustomPrompt="1"/>
          </p:nvPr>
        </p:nvSpPr>
        <p:spPr bwMode="gray">
          <a:xfrm>
            <a:off x="2821205" y="856799"/>
            <a:ext cx="6613082" cy="6058803"/>
          </a:xfrm>
          <a:noFill/>
        </p:spPr>
        <p:txBody>
          <a:bodyPr vert="horz" lIns="0" tIns="2448000" rIns="0" bIns="0" rtlCol="0" anchor="t" anchorCtr="0">
            <a:noAutofit/>
          </a:bodyPr>
          <a:lstStyle>
            <a:lvl1pPr marL="0" indent="0" algn="ctr" defTabSz="897843" rtl="0" eaLnBrk="1" latinLnBrk="0" hangingPunct="1">
              <a:spcBef>
                <a:spcPts val="1591"/>
              </a:spcBef>
              <a:buClr>
                <a:schemeClr val="accent1"/>
              </a:buClr>
              <a:buSzPct val="80000"/>
              <a:buFontTx/>
              <a:buNone/>
              <a:defRPr lang="de-DE" sz="1320" b="0" kern="1200" dirty="0">
                <a:solidFill>
                  <a:schemeClr val="bg1"/>
                </a:solidFill>
                <a:latin typeface="+mn-lt"/>
                <a:ea typeface="+mn-ea"/>
                <a:cs typeface="+mn-cs"/>
              </a:defRPr>
            </a:lvl1pPr>
          </a:lstStyle>
          <a:p>
            <a:r>
              <a:rPr lang="en-US"/>
              <a:t>Click icon to add image</a:t>
            </a:r>
            <a:endParaRPr lang="de-D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Title and Text">
    <p:spTree>
      <p:nvGrpSpPr>
        <p:cNvPr id="1" name=""/>
        <p:cNvGrpSpPr/>
        <p:nvPr/>
      </p:nvGrpSpPr>
      <p:grpSpPr>
        <a:xfrm>
          <a:off x="0" y="0"/>
          <a:ext cx="0" cy="0"/>
          <a:chOff x="0" y="0"/>
          <a:chExt cx="0" cy="0"/>
        </a:xfrm>
      </p:grpSpPr>
      <p:sp>
        <p:nvSpPr>
          <p:cNvPr id="4" name="Text placeholder"/>
          <p:cNvSpPr>
            <a:spLocks noGrp="1"/>
          </p:cNvSpPr>
          <p:nvPr>
            <p:ph type="body" sz="quarter" idx="10" hasCustomPrompt="1"/>
          </p:nvPr>
        </p:nvSpPr>
        <p:spPr>
          <a:xfrm>
            <a:off x="415691" y="1836000"/>
            <a:ext cx="9226441" cy="5344800"/>
          </a:xfrm>
        </p:spPr>
        <p:txBody>
          <a:bodyPr/>
          <a:lstStyle>
            <a:lvl1pPr>
              <a:defRPr/>
            </a:lvl1pPr>
          </a:lstStyle>
          <a:p>
            <a:pPr lvl="0"/>
            <a:r>
              <a:rPr lang="en-US" noProof="0"/>
              <a:t>First level</a:t>
            </a:r>
          </a:p>
          <a:p>
            <a:pPr lvl="1"/>
            <a:r>
              <a:rPr lang="en-US"/>
              <a:t>Second level</a:t>
            </a:r>
          </a:p>
          <a:p>
            <a:pPr lvl="2"/>
            <a:r>
              <a:rPr lang="en-US"/>
              <a:t>Third level</a:t>
            </a:r>
          </a:p>
          <a:p>
            <a:pPr lvl="3"/>
            <a:r>
              <a:rPr lang="en-US"/>
              <a:t>Fourth level</a:t>
            </a:r>
          </a:p>
          <a:p>
            <a:pPr lvl="4"/>
            <a:r>
              <a:rPr lang="en-US"/>
              <a:t>Fifth level</a:t>
            </a:r>
          </a:p>
        </p:txBody>
      </p:sp>
      <p:sp>
        <p:nvSpPr>
          <p:cNvPr id="3" name="Title"/>
          <p:cNvSpPr>
            <a:spLocks noGrp="1"/>
          </p:cNvSpPr>
          <p:nvPr>
            <p:ph type="title" hasCustomPrompt="1"/>
          </p:nvPr>
        </p:nvSpPr>
        <p:spPr>
          <a:xfrm>
            <a:off x="415693" y="571200"/>
            <a:ext cx="9226440" cy="304699"/>
          </a:xfrm>
        </p:spPr>
        <p:txBody>
          <a:bodyPr/>
          <a:lstStyle/>
          <a:p>
            <a:r>
              <a:rPr lang="en-US" noProof="0"/>
              <a:t>Insert page title (sentence case)</a:t>
            </a:r>
            <a:endParaRPr lang="en-US"/>
          </a:p>
        </p:txBody>
      </p:sp>
    </p:spTree>
    <p:extLst>
      <p:ext uri="{BB962C8B-B14F-4D97-AF65-F5344CB8AC3E}">
        <p14:creationId xmlns:p14="http://schemas.microsoft.com/office/powerpoint/2010/main" val="3732585222"/>
      </p:ext>
    </p:extLst>
  </p:cSld>
  <p:clrMapOvr>
    <a:masterClrMapping/>
  </p:clrMapOvr>
  <p:extLst>
    <p:ext uri="{DCECCB84-F9BA-43D5-87BE-67443E8EF086}">
      <p15:sldGuideLst xmlns:p15="http://schemas.microsoft.com/office/powerpoint/2012/main">
        <p15:guide id="1" pos="261">
          <p15:clr>
            <a:srgbClr val="FBAE40"/>
          </p15:clr>
        </p15:guide>
        <p15:guide id="2" orient="horz" pos="4523">
          <p15:clr>
            <a:srgbClr val="FBAE40"/>
          </p15:clr>
        </p15:guide>
        <p15:guide id="3" pos="6074">
          <p15:clr>
            <a:srgbClr val="FBAE40"/>
          </p15:clr>
        </p15:guide>
        <p15:guide id="4" orient="horz" pos="360">
          <p15:clr>
            <a:srgbClr val="FBAE40"/>
          </p15:clr>
        </p15:guide>
        <p15:guide id="5" orient="horz" pos="626">
          <p15:clr>
            <a:srgbClr val="FBAE40"/>
          </p15:clr>
        </p15:guide>
        <p15:guide id="6" orient="horz" pos="1155">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Ref idx="1001">
        <a:schemeClr val="bg1"/>
      </p:bgRef>
    </p:bg>
    <p:spTree>
      <p:nvGrpSpPr>
        <p:cNvPr id="1" name=""/>
        <p:cNvGrpSpPr/>
        <p:nvPr/>
      </p:nvGrpSpPr>
      <p:grpSpPr>
        <a:xfrm>
          <a:off x="0" y="0"/>
          <a:ext cx="0" cy="0"/>
          <a:chOff x="0" y="0"/>
          <a:chExt cx="0" cy="0"/>
        </a:xfrm>
      </p:grpSpPr>
      <p:sp>
        <p:nvSpPr>
          <p:cNvPr id="34" name="Slide number"/>
          <p:cNvSpPr txBox="1"/>
          <p:nvPr userDrawn="1"/>
        </p:nvSpPr>
        <p:spPr bwMode="black">
          <a:xfrm>
            <a:off x="9525113" y="7408318"/>
            <a:ext cx="117020" cy="114198"/>
          </a:xfrm>
          <a:prstGeom prst="rect">
            <a:avLst/>
          </a:prstGeom>
          <a:noFill/>
        </p:spPr>
        <p:txBody>
          <a:bodyPr wrap="none" lIns="0" tIns="0" rIns="0" bIns="0" rtlCol="0">
            <a:spAutoFit/>
          </a:bodyPr>
          <a:lstStyle>
            <a:defPPr>
              <a:defRPr lang="de-DE"/>
            </a:defPPr>
            <a:lvl1pPr marL="84138" indent="-84138">
              <a:buClr>
                <a:schemeClr val="tx1"/>
              </a:buClr>
              <a:buFont typeface="Arial" pitchFamily="34" charset="0"/>
              <a:buChar char="©"/>
              <a:tabLst/>
              <a:defRPr sz="600"/>
            </a:lvl1pPr>
          </a:lstStyle>
          <a:p>
            <a:pPr marL="0" lvl="0" indent="0" algn="r">
              <a:buNone/>
            </a:pPr>
            <a:fld id="{0BDC132A-5C91-4078-9777-31DA19A62E0A}" type="slidenum">
              <a:rPr lang="en-US" sz="742" noProof="0" smtClean="0"/>
              <a:pPr marL="0" lvl="0" indent="0" algn="r">
                <a:buNone/>
              </a:pPr>
              <a:t>‹#›</a:t>
            </a:fld>
            <a:endParaRPr lang="en-US" sz="742" noProof="0"/>
          </a:p>
        </p:txBody>
      </p:sp>
      <p:sp>
        <p:nvSpPr>
          <p:cNvPr id="10" name="Copyright"/>
          <p:cNvSpPr txBox="1"/>
          <p:nvPr userDrawn="1"/>
        </p:nvSpPr>
        <p:spPr bwMode="black">
          <a:xfrm>
            <a:off x="415693" y="7434479"/>
            <a:ext cx="1871998" cy="76175"/>
          </a:xfrm>
          <a:prstGeom prst="rect">
            <a:avLst/>
          </a:prstGeom>
          <a:noFill/>
        </p:spPr>
        <p:txBody>
          <a:bodyPr wrap="square" lIns="0" tIns="0" rIns="0" bIns="0" rtlCol="0">
            <a:spAutoFit/>
          </a:bodyPr>
          <a:lstStyle/>
          <a:p>
            <a:pPr marL="69383" marR="0" indent="-69383" algn="l" defTabSz="897843" rtl="0" eaLnBrk="1" fontAlgn="auto" latinLnBrk="0" hangingPunct="1">
              <a:lnSpc>
                <a:spcPct val="100000"/>
              </a:lnSpc>
              <a:spcBef>
                <a:spcPts val="0"/>
              </a:spcBef>
              <a:spcAft>
                <a:spcPts val="0"/>
              </a:spcAft>
              <a:buClr>
                <a:schemeClr val="tx1"/>
              </a:buClr>
              <a:buSzTx/>
              <a:buFont typeface="Arial" pitchFamily="34" charset="0"/>
              <a:buChar char="©"/>
              <a:tabLst/>
              <a:defRPr/>
            </a:pPr>
            <a:r>
              <a:rPr lang="en-US" sz="495" noProof="0" dirty="0">
                <a:solidFill>
                  <a:schemeClr val="tx1"/>
                </a:solidFill>
              </a:rPr>
              <a:t>2021 SAP SE or an SAP affiliate company. All rights reserved.</a:t>
            </a:r>
            <a:endParaRPr kumimoji="0" lang="en-US" sz="495" b="0" i="0" u="none" kern="0" baseline="0" dirty="0">
              <a:solidFill>
                <a:schemeClr val="tx1"/>
              </a:solidFill>
              <a:latin typeface="Arial"/>
              <a:ea typeface="Arial Unicode MS"/>
              <a:cs typeface="Arial Unicode MS" pitchFamily="34" charset="-128"/>
              <a:sym typeface="Arial"/>
            </a:endParaRPr>
          </a:p>
        </p:txBody>
      </p:sp>
      <p:sp>
        <p:nvSpPr>
          <p:cNvPr id="3" name="Text Placeholder 2"/>
          <p:cNvSpPr>
            <a:spLocks noGrp="1"/>
          </p:cNvSpPr>
          <p:nvPr userDrawn="1">
            <p:ph type="body" idx="1"/>
          </p:nvPr>
        </p:nvSpPr>
        <p:spPr bwMode="gray">
          <a:xfrm>
            <a:off x="415693" y="1836001"/>
            <a:ext cx="9226440" cy="4794266"/>
          </a:xfrm>
          <a:prstGeom prst="rect">
            <a:avLst/>
          </a:prstGeom>
        </p:spPr>
        <p:txBody>
          <a:bodyPr vert="horz" lIns="0" tIns="0" rIns="0" bIns="0" rtlCol="0">
            <a:noAutofit/>
          </a:bodyPr>
          <a:lstStyle/>
          <a:p>
            <a:pPr lvl="0"/>
            <a:r>
              <a:rPr lang="en-US" noProof="0"/>
              <a:t>First level</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 name="Title Placeholder 1"/>
          <p:cNvSpPr>
            <a:spLocks noGrp="1"/>
          </p:cNvSpPr>
          <p:nvPr userDrawn="1">
            <p:ph type="title"/>
          </p:nvPr>
        </p:nvSpPr>
        <p:spPr bwMode="gray">
          <a:xfrm>
            <a:off x="415693" y="571200"/>
            <a:ext cx="9226440" cy="304699"/>
          </a:xfrm>
          <a:prstGeom prst="rect">
            <a:avLst/>
          </a:prstGeom>
        </p:spPr>
        <p:txBody>
          <a:bodyPr vert="horz" wrap="square" lIns="0" tIns="0" rIns="0" bIns="0" rtlCol="0" anchor="t" anchorCtr="0">
            <a:spAutoFit/>
          </a:bodyPr>
          <a:lstStyle/>
          <a:p>
            <a:r>
              <a:rPr lang="en-US" noProof="0"/>
              <a:t>Insert page title (sentence case)</a:t>
            </a:r>
          </a:p>
        </p:txBody>
      </p:sp>
      <p:pic>
        <p:nvPicPr>
          <p:cNvPr id="14" name="Picture 13">
            <a:extLst>
              <a:ext uri="{FF2B5EF4-FFF2-40B4-BE49-F238E27FC236}">
                <a16:creationId xmlns:a16="http://schemas.microsoft.com/office/drawing/2014/main" id="{511B618B-CFD9-B643-B974-CFD8F098C868}"/>
              </a:ext>
            </a:extLst>
          </p:cNvPr>
          <p:cNvPicPr>
            <a:picLocks noChangeAspect="1"/>
          </p:cNvPicPr>
          <p:nvPr userDrawn="1"/>
        </p:nvPicPr>
        <p:blipFill>
          <a:blip r:embed="rId7"/>
          <a:stretch>
            <a:fillRect/>
          </a:stretch>
        </p:blipFill>
        <p:spPr>
          <a:xfrm>
            <a:off x="323095" y="189282"/>
            <a:ext cx="1240961" cy="273705"/>
          </a:xfrm>
          <a:prstGeom prst="rect">
            <a:avLst/>
          </a:prstGeom>
        </p:spPr>
      </p:pic>
    </p:spTree>
    <p:extLst>
      <p:ext uri="{BB962C8B-B14F-4D97-AF65-F5344CB8AC3E}">
        <p14:creationId xmlns:p14="http://schemas.microsoft.com/office/powerpoint/2010/main" val="3408294523"/>
      </p:ext>
    </p:extLst>
  </p:cSld>
  <p:clrMap bg1="lt1" tx1="dk1" bg2="lt2" tx2="dk2" accent1="accent1" accent2="accent2" accent3="accent3" accent4="accent4" accent5="accent5" accent6="accent6" hlink="hlink" folHlink="folHlink"/>
  <p:sldLayoutIdLst>
    <p:sldLayoutId id="2147483765" r:id="rId1"/>
    <p:sldLayoutId id="2147483774" r:id="rId2"/>
    <p:sldLayoutId id="2147483754" r:id="rId3"/>
    <p:sldLayoutId id="2147483780" r:id="rId4"/>
    <p:sldLayoutId id="2147483785" r:id="rId5"/>
  </p:sldLayoutIdLst>
  <p:hf hdr="0" ftr="0" dt="0"/>
  <p:txStyles>
    <p:titleStyle>
      <a:lvl1pPr algn="l" defTabSz="897843" rtl="0" eaLnBrk="1" latinLnBrk="0" hangingPunct="1">
        <a:spcBef>
          <a:spcPct val="0"/>
        </a:spcBef>
        <a:buNone/>
        <a:defRPr sz="1980" b="1" kern="1200" baseline="0">
          <a:solidFill>
            <a:schemeClr val="tx1"/>
          </a:solidFill>
          <a:latin typeface="+mj-lt"/>
          <a:ea typeface="+mj-ea"/>
          <a:cs typeface="+mj-cs"/>
        </a:defRPr>
      </a:lvl1pPr>
    </p:titleStyle>
    <p:bodyStyle>
      <a:lvl1pPr marL="0" indent="0" algn="l" defTabSz="897843" rtl="0" eaLnBrk="1" latinLnBrk="0" hangingPunct="1">
        <a:spcBef>
          <a:spcPts val="1485"/>
        </a:spcBef>
        <a:buClr>
          <a:schemeClr val="accent1"/>
        </a:buClr>
        <a:buSzPct val="80000"/>
        <a:buFontTx/>
        <a:buNone/>
        <a:defRPr sz="1650" b="0" kern="1200">
          <a:solidFill>
            <a:schemeClr val="tx1"/>
          </a:solidFill>
          <a:latin typeface="+mn-lt"/>
          <a:ea typeface="+mn-ea"/>
          <a:cs typeface="+mn-cs"/>
        </a:defRPr>
      </a:lvl1pPr>
      <a:lvl2pPr marL="148434" indent="-148434" algn="l" defTabSz="897843" rtl="0" eaLnBrk="1" latinLnBrk="0" hangingPunct="1">
        <a:spcBef>
          <a:spcPts val="495"/>
        </a:spcBef>
        <a:buClr>
          <a:schemeClr val="accent1"/>
        </a:buClr>
        <a:buSzPct val="100000"/>
        <a:buFont typeface="Wingdings" pitchFamily="2" charset="2"/>
        <a:buChar char="§"/>
        <a:defRPr sz="1485" kern="1200">
          <a:solidFill>
            <a:schemeClr val="tx1"/>
          </a:solidFill>
          <a:latin typeface="+mn-lt"/>
          <a:ea typeface="+mn-ea"/>
          <a:cs typeface="+mn-cs"/>
        </a:defRPr>
      </a:lvl2pPr>
      <a:lvl3pPr marL="295918" indent="-147959" algn="l" defTabSz="897843" rtl="0" eaLnBrk="1" latinLnBrk="0" hangingPunct="1">
        <a:spcBef>
          <a:spcPts val="247"/>
        </a:spcBef>
        <a:buClr>
          <a:schemeClr val="tx1"/>
        </a:buClr>
        <a:buSzPct val="100000"/>
        <a:buFont typeface="Arial" panose="020B0604020202020204" pitchFamily="34" charset="0"/>
        <a:buChar char="–"/>
        <a:defRPr lang="en-US" sz="1485" kern="1200" noProof="0" dirty="0" smtClean="0">
          <a:solidFill>
            <a:schemeClr val="tx1"/>
          </a:solidFill>
          <a:latin typeface="+mn-lt"/>
          <a:ea typeface="+mn-ea"/>
          <a:cs typeface="+mn-cs"/>
        </a:defRPr>
      </a:lvl3pPr>
      <a:lvl4pPr marL="445303" indent="-148434" algn="l" defTabSz="897843" rtl="0" eaLnBrk="1" latinLnBrk="0" hangingPunct="1">
        <a:spcBef>
          <a:spcPts val="247"/>
        </a:spcBef>
        <a:buClr>
          <a:schemeClr val="tx1"/>
        </a:buClr>
        <a:buSzPct val="120000"/>
        <a:buFont typeface="Arial" pitchFamily="34" charset="0"/>
        <a:buChar char="▫"/>
        <a:defRPr sz="1320" kern="1200">
          <a:solidFill>
            <a:schemeClr val="tx1"/>
          </a:solidFill>
          <a:latin typeface="+mn-lt"/>
          <a:ea typeface="+mn-ea"/>
          <a:cs typeface="+mn-cs"/>
        </a:defRPr>
      </a:lvl4pPr>
      <a:lvl5pPr marL="593737" indent="-148434" algn="l" defTabSz="897843" rtl="0" eaLnBrk="1" latinLnBrk="0" hangingPunct="1">
        <a:spcBef>
          <a:spcPts val="82"/>
        </a:spcBef>
        <a:buClr>
          <a:schemeClr val="tx1"/>
        </a:buClr>
        <a:buSzPct val="100000"/>
        <a:buFont typeface="Symbol" panose="05050102010706020507" pitchFamily="18" charset="2"/>
        <a:buChar char="-"/>
        <a:defRPr sz="1155" kern="1200" baseline="0">
          <a:solidFill>
            <a:schemeClr val="tx1"/>
          </a:solidFill>
          <a:latin typeface="+mn-lt"/>
          <a:ea typeface="+mn-ea"/>
          <a:cs typeface="+mn-cs"/>
        </a:defRPr>
      </a:lvl5pPr>
      <a:lvl6pPr marL="2469068" indent="-224461" algn="l" defTabSz="897843" rtl="0" eaLnBrk="1" latinLnBrk="0" hangingPunct="1">
        <a:spcBef>
          <a:spcPct val="20000"/>
        </a:spcBef>
        <a:buFont typeface="Arial" pitchFamily="34" charset="0"/>
        <a:buChar char="•"/>
        <a:defRPr sz="1980" kern="1200">
          <a:solidFill>
            <a:schemeClr val="tx1"/>
          </a:solidFill>
          <a:latin typeface="+mn-lt"/>
          <a:ea typeface="+mn-ea"/>
          <a:cs typeface="+mn-cs"/>
        </a:defRPr>
      </a:lvl6pPr>
      <a:lvl7pPr marL="2917989" indent="-224461" algn="l" defTabSz="897843" rtl="0" eaLnBrk="1" latinLnBrk="0" hangingPunct="1">
        <a:spcBef>
          <a:spcPct val="20000"/>
        </a:spcBef>
        <a:buFont typeface="Arial" pitchFamily="34" charset="0"/>
        <a:buChar char="•"/>
        <a:defRPr sz="1980" kern="1200">
          <a:solidFill>
            <a:schemeClr val="tx1"/>
          </a:solidFill>
          <a:latin typeface="+mn-lt"/>
          <a:ea typeface="+mn-ea"/>
          <a:cs typeface="+mn-cs"/>
        </a:defRPr>
      </a:lvl7pPr>
      <a:lvl8pPr marL="3366910" indent="-224461" algn="l" defTabSz="897843" rtl="0" eaLnBrk="1" latinLnBrk="0" hangingPunct="1">
        <a:spcBef>
          <a:spcPct val="20000"/>
        </a:spcBef>
        <a:buFont typeface="Arial" pitchFamily="34" charset="0"/>
        <a:buChar char="•"/>
        <a:defRPr sz="1980" kern="1200">
          <a:solidFill>
            <a:schemeClr val="tx1"/>
          </a:solidFill>
          <a:latin typeface="+mn-lt"/>
          <a:ea typeface="+mn-ea"/>
          <a:cs typeface="+mn-cs"/>
        </a:defRPr>
      </a:lvl8pPr>
      <a:lvl9pPr marL="3815832" indent="-224461" algn="l" defTabSz="897843" rtl="0" eaLnBrk="1" latinLnBrk="0" hangingPunct="1">
        <a:spcBef>
          <a:spcPct val="20000"/>
        </a:spcBef>
        <a:buFont typeface="Arial" pitchFamily="34" charset="0"/>
        <a:buChar char="•"/>
        <a:defRPr sz="1980" kern="1200">
          <a:solidFill>
            <a:schemeClr val="tx1"/>
          </a:solidFill>
          <a:latin typeface="+mn-lt"/>
          <a:ea typeface="+mn-ea"/>
          <a:cs typeface="+mn-cs"/>
        </a:defRPr>
      </a:lvl9pPr>
    </p:bodyStyle>
    <p:otherStyle>
      <a:defPPr>
        <a:defRPr lang="de-DE"/>
      </a:defPPr>
      <a:lvl1pPr marL="0" algn="l" defTabSz="897843" rtl="0" eaLnBrk="1" latinLnBrk="0" hangingPunct="1">
        <a:defRPr sz="1732" kern="1200">
          <a:solidFill>
            <a:schemeClr val="tx1"/>
          </a:solidFill>
          <a:latin typeface="+mn-lt"/>
          <a:ea typeface="+mn-ea"/>
          <a:cs typeface="+mn-cs"/>
        </a:defRPr>
      </a:lvl1pPr>
      <a:lvl2pPr marL="448921" algn="l" defTabSz="897843" rtl="0" eaLnBrk="1" latinLnBrk="0" hangingPunct="1">
        <a:defRPr sz="1732" kern="1200">
          <a:solidFill>
            <a:schemeClr val="tx1"/>
          </a:solidFill>
          <a:latin typeface="+mn-lt"/>
          <a:ea typeface="+mn-ea"/>
          <a:cs typeface="+mn-cs"/>
        </a:defRPr>
      </a:lvl2pPr>
      <a:lvl3pPr marL="897843" algn="l" defTabSz="897843" rtl="0" eaLnBrk="1" latinLnBrk="0" hangingPunct="1">
        <a:defRPr sz="1732" kern="1200">
          <a:solidFill>
            <a:schemeClr val="tx1"/>
          </a:solidFill>
          <a:latin typeface="+mn-lt"/>
          <a:ea typeface="+mn-ea"/>
          <a:cs typeface="+mn-cs"/>
        </a:defRPr>
      </a:lvl3pPr>
      <a:lvl4pPr marL="1346764" algn="l" defTabSz="897843" rtl="0" eaLnBrk="1" latinLnBrk="0" hangingPunct="1">
        <a:defRPr sz="1732" kern="1200">
          <a:solidFill>
            <a:schemeClr val="tx1"/>
          </a:solidFill>
          <a:latin typeface="+mn-lt"/>
          <a:ea typeface="+mn-ea"/>
          <a:cs typeface="+mn-cs"/>
        </a:defRPr>
      </a:lvl4pPr>
      <a:lvl5pPr marL="1795685" algn="l" defTabSz="897843" rtl="0" eaLnBrk="1" latinLnBrk="0" hangingPunct="1">
        <a:defRPr sz="1732" kern="1200">
          <a:solidFill>
            <a:schemeClr val="tx1"/>
          </a:solidFill>
          <a:latin typeface="+mn-lt"/>
          <a:ea typeface="+mn-ea"/>
          <a:cs typeface="+mn-cs"/>
        </a:defRPr>
      </a:lvl5pPr>
      <a:lvl6pPr marL="2244607" algn="l" defTabSz="897843" rtl="0" eaLnBrk="1" latinLnBrk="0" hangingPunct="1">
        <a:defRPr sz="1732" kern="1200">
          <a:solidFill>
            <a:schemeClr val="tx1"/>
          </a:solidFill>
          <a:latin typeface="+mn-lt"/>
          <a:ea typeface="+mn-ea"/>
          <a:cs typeface="+mn-cs"/>
        </a:defRPr>
      </a:lvl6pPr>
      <a:lvl7pPr marL="2693529" algn="l" defTabSz="897843" rtl="0" eaLnBrk="1" latinLnBrk="0" hangingPunct="1">
        <a:defRPr sz="1732" kern="1200">
          <a:solidFill>
            <a:schemeClr val="tx1"/>
          </a:solidFill>
          <a:latin typeface="+mn-lt"/>
          <a:ea typeface="+mn-ea"/>
          <a:cs typeface="+mn-cs"/>
        </a:defRPr>
      </a:lvl7pPr>
      <a:lvl8pPr marL="3142450" algn="l" defTabSz="897843" rtl="0" eaLnBrk="1" latinLnBrk="0" hangingPunct="1">
        <a:defRPr sz="1732" kern="1200">
          <a:solidFill>
            <a:schemeClr val="tx1"/>
          </a:solidFill>
          <a:latin typeface="+mn-lt"/>
          <a:ea typeface="+mn-ea"/>
          <a:cs typeface="+mn-cs"/>
        </a:defRPr>
      </a:lvl8pPr>
      <a:lvl9pPr marL="3591371" algn="l" defTabSz="897843" rtl="0" eaLnBrk="1" latinLnBrk="0" hangingPunct="1">
        <a:defRPr sz="1732"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1" name="Gruppieren 4">
            <a:extLst>
              <a:ext uri="{FF2B5EF4-FFF2-40B4-BE49-F238E27FC236}">
                <a16:creationId xmlns:a16="http://schemas.microsoft.com/office/drawing/2014/main" id="{E3A49784-8BC3-664B-BC6F-902B94900EF8}"/>
              </a:ext>
            </a:extLst>
          </p:cNvPr>
          <p:cNvGrpSpPr/>
          <p:nvPr/>
        </p:nvGrpSpPr>
        <p:grpSpPr>
          <a:xfrm>
            <a:off x="415479" y="2121402"/>
            <a:ext cx="2308977" cy="1991470"/>
            <a:chOff x="9247633" y="-279409"/>
            <a:chExt cx="2658075" cy="3368159"/>
          </a:xfrm>
        </p:grpSpPr>
        <p:grpSp>
          <p:nvGrpSpPr>
            <p:cNvPr id="222" name="Gruppieren 70">
              <a:extLst>
                <a:ext uri="{FF2B5EF4-FFF2-40B4-BE49-F238E27FC236}">
                  <a16:creationId xmlns:a16="http://schemas.microsoft.com/office/drawing/2014/main" id="{AEECEDD1-BD59-C947-A8FE-E4AC3F9C8993}"/>
                </a:ext>
              </a:extLst>
            </p:cNvPr>
            <p:cNvGrpSpPr/>
            <p:nvPr/>
          </p:nvGrpSpPr>
          <p:grpSpPr>
            <a:xfrm rot="5400000">
              <a:off x="8894173" y="77219"/>
              <a:ext cx="3368159" cy="2654904"/>
              <a:chOff x="2533158" y="3103943"/>
              <a:chExt cx="3368159" cy="2654904"/>
            </a:xfrm>
          </p:grpSpPr>
          <p:sp>
            <p:nvSpPr>
              <p:cNvPr id="226" name="Richtungspfeil 71">
                <a:extLst>
                  <a:ext uri="{FF2B5EF4-FFF2-40B4-BE49-F238E27FC236}">
                    <a16:creationId xmlns:a16="http://schemas.microsoft.com/office/drawing/2014/main" id="{543D3488-73CD-754E-9004-9B901505D641}"/>
                  </a:ext>
                </a:extLst>
              </p:cNvPr>
              <p:cNvSpPr/>
              <p:nvPr/>
            </p:nvSpPr>
            <p:spPr bwMode="gray">
              <a:xfrm>
                <a:off x="2713177" y="3103943"/>
                <a:ext cx="3188140" cy="2654904"/>
              </a:xfrm>
              <a:prstGeom prst="homePlate">
                <a:avLst>
                  <a:gd name="adj" fmla="val 35994"/>
                </a:avLst>
              </a:prstGeom>
              <a:solidFill>
                <a:schemeClr val="bg1"/>
              </a:solidFill>
              <a:ln w="2540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de-DE"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27" name="Richtungspfeil 72">
                <a:extLst>
                  <a:ext uri="{FF2B5EF4-FFF2-40B4-BE49-F238E27FC236}">
                    <a16:creationId xmlns:a16="http://schemas.microsoft.com/office/drawing/2014/main" id="{B019EBD0-570A-F743-A4A1-13FFF35C5BE4}"/>
                  </a:ext>
                </a:extLst>
              </p:cNvPr>
              <p:cNvSpPr/>
              <p:nvPr/>
            </p:nvSpPr>
            <p:spPr bwMode="gray">
              <a:xfrm>
                <a:off x="2533158" y="3103943"/>
                <a:ext cx="3276720" cy="2654904"/>
              </a:xfrm>
              <a:prstGeom prst="homePlate">
                <a:avLst>
                  <a:gd name="adj" fmla="val 28493"/>
                </a:avLst>
              </a:prstGeom>
              <a:gradFill>
                <a:gsLst>
                  <a:gs pos="57000">
                    <a:schemeClr val="bg1"/>
                  </a:gs>
                  <a:gs pos="100000">
                    <a:schemeClr val="accent3">
                      <a:alpha val="20000"/>
                    </a:schemeClr>
                  </a:gs>
                </a:gsLst>
                <a:lin ang="0" scaled="0"/>
              </a:gradFill>
              <a:ln w="2540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de-DE" sz="1600" b="0" i="0" u="none" strike="noStrike" kern="0" cap="none" spc="0" normalizeH="0" baseline="0" noProof="0" dirty="0" err="1">
                  <a:ln>
                    <a:noFill/>
                  </a:ln>
                  <a:effectLst/>
                  <a:uLnTx/>
                  <a:uFillTx/>
                  <a:ea typeface="Arial Unicode MS" pitchFamily="34" charset="-128"/>
                  <a:cs typeface="Arial Unicode MS" pitchFamily="34" charset="-128"/>
                </a:endParaRPr>
              </a:p>
            </p:txBody>
          </p:sp>
        </p:grpSp>
        <p:grpSp>
          <p:nvGrpSpPr>
            <p:cNvPr id="223" name="Gruppieren 9371">
              <a:extLst>
                <a:ext uri="{FF2B5EF4-FFF2-40B4-BE49-F238E27FC236}">
                  <a16:creationId xmlns:a16="http://schemas.microsoft.com/office/drawing/2014/main" id="{D72CF63D-2A93-B74A-B8C3-225EDE486E95}"/>
                </a:ext>
              </a:extLst>
            </p:cNvPr>
            <p:cNvGrpSpPr/>
            <p:nvPr/>
          </p:nvGrpSpPr>
          <p:grpSpPr>
            <a:xfrm>
              <a:off x="9247633" y="-24384"/>
              <a:ext cx="2658075" cy="3029712"/>
              <a:chOff x="9247631" y="-24384"/>
              <a:chExt cx="2621281" cy="3029712"/>
            </a:xfrm>
          </p:grpSpPr>
          <p:sp>
            <p:nvSpPr>
              <p:cNvPr id="224" name="Freihandform 9370">
                <a:extLst>
                  <a:ext uri="{FF2B5EF4-FFF2-40B4-BE49-F238E27FC236}">
                    <a16:creationId xmlns:a16="http://schemas.microsoft.com/office/drawing/2014/main" id="{462C2A2A-BB24-BC46-AE1D-DF6BB11D657C}"/>
                  </a:ext>
                </a:extLst>
              </p:cNvPr>
              <p:cNvSpPr/>
              <p:nvPr/>
            </p:nvSpPr>
            <p:spPr bwMode="gray">
              <a:xfrm>
                <a:off x="9247631" y="-24384"/>
                <a:ext cx="1310640" cy="3029712"/>
              </a:xfrm>
              <a:custGeom>
                <a:avLst/>
                <a:gdLst>
                  <a:gd name="connsiteX0" fmla="*/ 0 w 1310640"/>
                  <a:gd name="connsiteY0" fmla="*/ 0 h 3029712"/>
                  <a:gd name="connsiteX1" fmla="*/ 0 w 1310640"/>
                  <a:gd name="connsiteY1" fmla="*/ 2066544 h 3029712"/>
                  <a:gd name="connsiteX2" fmla="*/ 1310640 w 1310640"/>
                  <a:gd name="connsiteY2" fmla="*/ 3029712 h 3029712"/>
                </a:gdLst>
                <a:ahLst/>
                <a:cxnLst>
                  <a:cxn ang="0">
                    <a:pos x="connsiteX0" y="connsiteY0"/>
                  </a:cxn>
                  <a:cxn ang="0">
                    <a:pos x="connsiteX1" y="connsiteY1"/>
                  </a:cxn>
                  <a:cxn ang="0">
                    <a:pos x="connsiteX2" y="connsiteY2"/>
                  </a:cxn>
                </a:cxnLst>
                <a:rect l="l" t="t" r="r" b="b"/>
                <a:pathLst>
                  <a:path w="1310640" h="3029712">
                    <a:moveTo>
                      <a:pt x="0" y="0"/>
                    </a:moveTo>
                    <a:lnTo>
                      <a:pt x="0" y="2066544"/>
                    </a:lnTo>
                    <a:lnTo>
                      <a:pt x="1310640" y="3029712"/>
                    </a:lnTo>
                  </a:path>
                </a:pathLst>
              </a:custGeom>
              <a:noFill/>
              <a:ln w="12700" algn="ctr">
                <a:solidFill>
                  <a:schemeClr val="tx1"/>
                </a:solidFill>
                <a:miter lim="800000"/>
                <a:headEnd/>
                <a:tailEnd/>
              </a:ln>
            </p:spPr>
            <p:txBody>
              <a:bodyPr rtlCol="0" anchor="ctr"/>
              <a:lstStyle/>
              <a:p>
                <a:pPr algn="ctr"/>
                <a:endParaRPr lang="de-DE" sz="2000"/>
              </a:p>
            </p:txBody>
          </p:sp>
          <p:sp>
            <p:nvSpPr>
              <p:cNvPr id="225" name="Freihandform 382">
                <a:extLst>
                  <a:ext uri="{FF2B5EF4-FFF2-40B4-BE49-F238E27FC236}">
                    <a16:creationId xmlns:a16="http://schemas.microsoft.com/office/drawing/2014/main" id="{2D7096D0-628B-1841-BE49-5BB5A7BCDEFB}"/>
                  </a:ext>
                </a:extLst>
              </p:cNvPr>
              <p:cNvSpPr/>
              <p:nvPr/>
            </p:nvSpPr>
            <p:spPr bwMode="gray">
              <a:xfrm flipH="1">
                <a:off x="10558272" y="-24384"/>
                <a:ext cx="1310640" cy="3029712"/>
              </a:xfrm>
              <a:custGeom>
                <a:avLst/>
                <a:gdLst>
                  <a:gd name="connsiteX0" fmla="*/ 0 w 1310640"/>
                  <a:gd name="connsiteY0" fmla="*/ 0 h 3029712"/>
                  <a:gd name="connsiteX1" fmla="*/ 0 w 1310640"/>
                  <a:gd name="connsiteY1" fmla="*/ 2066544 h 3029712"/>
                  <a:gd name="connsiteX2" fmla="*/ 1310640 w 1310640"/>
                  <a:gd name="connsiteY2" fmla="*/ 3029712 h 3029712"/>
                </a:gdLst>
                <a:ahLst/>
                <a:cxnLst>
                  <a:cxn ang="0">
                    <a:pos x="connsiteX0" y="connsiteY0"/>
                  </a:cxn>
                  <a:cxn ang="0">
                    <a:pos x="connsiteX1" y="connsiteY1"/>
                  </a:cxn>
                  <a:cxn ang="0">
                    <a:pos x="connsiteX2" y="connsiteY2"/>
                  </a:cxn>
                </a:cxnLst>
                <a:rect l="l" t="t" r="r" b="b"/>
                <a:pathLst>
                  <a:path w="1310640" h="3029712">
                    <a:moveTo>
                      <a:pt x="0" y="0"/>
                    </a:moveTo>
                    <a:lnTo>
                      <a:pt x="0" y="2066544"/>
                    </a:lnTo>
                    <a:lnTo>
                      <a:pt x="1310640" y="3029712"/>
                    </a:lnTo>
                  </a:path>
                </a:pathLst>
              </a:custGeom>
              <a:noFill/>
              <a:ln w="12700" algn="ctr">
                <a:solidFill>
                  <a:schemeClr val="tx1"/>
                </a:solidFill>
                <a:miter lim="800000"/>
                <a:headEnd/>
                <a:tailEnd/>
              </a:ln>
            </p:spPr>
            <p:txBody>
              <a:bodyPr rtlCol="0" anchor="ctr"/>
              <a:lstStyle/>
              <a:p>
                <a:pPr algn="ctr"/>
                <a:endParaRPr lang="de-DE" sz="2000"/>
              </a:p>
            </p:txBody>
          </p:sp>
        </p:grpSp>
      </p:grpSp>
      <p:grpSp>
        <p:nvGrpSpPr>
          <p:cNvPr id="228" name="Gruppieren 432">
            <a:extLst>
              <a:ext uri="{FF2B5EF4-FFF2-40B4-BE49-F238E27FC236}">
                <a16:creationId xmlns:a16="http://schemas.microsoft.com/office/drawing/2014/main" id="{704DCE1A-9213-C240-9120-D60BC1B534DE}"/>
              </a:ext>
            </a:extLst>
          </p:cNvPr>
          <p:cNvGrpSpPr/>
          <p:nvPr/>
        </p:nvGrpSpPr>
        <p:grpSpPr>
          <a:xfrm rot="2247573">
            <a:off x="1039059" y="2254294"/>
            <a:ext cx="913126" cy="1404247"/>
            <a:chOff x="10071101" y="1002888"/>
            <a:chExt cx="912811" cy="1403762"/>
          </a:xfrm>
        </p:grpSpPr>
        <p:sp>
          <p:nvSpPr>
            <p:cNvPr id="229" name="Freeform 181">
              <a:extLst>
                <a:ext uri="{FF2B5EF4-FFF2-40B4-BE49-F238E27FC236}">
                  <a16:creationId xmlns:a16="http://schemas.microsoft.com/office/drawing/2014/main" id="{ED5C3FDB-5EC5-744C-B56A-A76E45339E05}"/>
                </a:ext>
              </a:extLst>
            </p:cNvPr>
            <p:cNvSpPr>
              <a:spLocks/>
            </p:cNvSpPr>
            <p:nvPr/>
          </p:nvSpPr>
          <p:spPr bwMode="auto">
            <a:xfrm>
              <a:off x="10398805" y="1002888"/>
              <a:ext cx="256495" cy="185338"/>
            </a:xfrm>
            <a:custGeom>
              <a:avLst/>
              <a:gdLst>
                <a:gd name="T0" fmla="*/ 676 w 676"/>
                <a:gd name="T1" fmla="*/ 487 h 487"/>
                <a:gd name="T2" fmla="*/ 0 w 676"/>
                <a:gd name="T3" fmla="*/ 485 h 487"/>
                <a:gd name="T4" fmla="*/ 341 w 676"/>
                <a:gd name="T5" fmla="*/ 0 h 487"/>
                <a:gd name="T6" fmla="*/ 676 w 676"/>
                <a:gd name="T7" fmla="*/ 487 h 487"/>
              </a:gdLst>
              <a:ahLst/>
              <a:cxnLst>
                <a:cxn ang="0">
                  <a:pos x="T0" y="T1"/>
                </a:cxn>
                <a:cxn ang="0">
                  <a:pos x="T2" y="T3"/>
                </a:cxn>
                <a:cxn ang="0">
                  <a:pos x="T4" y="T5"/>
                </a:cxn>
                <a:cxn ang="0">
                  <a:pos x="T6" y="T7"/>
                </a:cxn>
              </a:cxnLst>
              <a:rect l="0" t="0" r="r" b="b"/>
              <a:pathLst>
                <a:path w="676" h="487">
                  <a:moveTo>
                    <a:pt x="676" y="487"/>
                  </a:moveTo>
                  <a:lnTo>
                    <a:pt x="0" y="485"/>
                  </a:lnTo>
                  <a:cubicBezTo>
                    <a:pt x="104" y="307"/>
                    <a:pt x="219" y="165"/>
                    <a:pt x="341" y="0"/>
                  </a:cubicBezTo>
                  <a:cubicBezTo>
                    <a:pt x="458" y="162"/>
                    <a:pt x="576" y="311"/>
                    <a:pt x="676" y="487"/>
                  </a:cubicBezTo>
                  <a:close/>
                </a:path>
              </a:pathLst>
            </a:cu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grpSp>
          <p:nvGrpSpPr>
            <p:cNvPr id="230" name="Gruppieren 377">
              <a:extLst>
                <a:ext uri="{FF2B5EF4-FFF2-40B4-BE49-F238E27FC236}">
                  <a16:creationId xmlns:a16="http://schemas.microsoft.com/office/drawing/2014/main" id="{CBDF82F5-ABF8-D240-9C42-AFF979875AEB}"/>
                </a:ext>
              </a:extLst>
            </p:cNvPr>
            <p:cNvGrpSpPr/>
            <p:nvPr/>
          </p:nvGrpSpPr>
          <p:grpSpPr>
            <a:xfrm>
              <a:off x="10399713" y="1939925"/>
              <a:ext cx="255587" cy="466725"/>
              <a:chOff x="10390188" y="1939925"/>
              <a:chExt cx="255587" cy="466725"/>
            </a:xfrm>
          </p:grpSpPr>
          <p:sp>
            <p:nvSpPr>
              <p:cNvPr id="253" name="Freeform 174">
                <a:extLst>
                  <a:ext uri="{FF2B5EF4-FFF2-40B4-BE49-F238E27FC236}">
                    <a16:creationId xmlns:a16="http://schemas.microsoft.com/office/drawing/2014/main" id="{4543FE1E-66A3-654A-A5B4-3E4C18108C9C}"/>
                  </a:ext>
                </a:extLst>
              </p:cNvPr>
              <p:cNvSpPr>
                <a:spLocks/>
              </p:cNvSpPr>
              <p:nvPr/>
            </p:nvSpPr>
            <p:spPr bwMode="auto">
              <a:xfrm>
                <a:off x="10390188" y="1939925"/>
                <a:ext cx="255587" cy="466725"/>
              </a:xfrm>
              <a:custGeom>
                <a:avLst/>
                <a:gdLst>
                  <a:gd name="T0" fmla="*/ 697 w 703"/>
                  <a:gd name="T1" fmla="*/ 2 h 1277"/>
                  <a:gd name="T2" fmla="*/ 349 w 703"/>
                  <a:gd name="T3" fmla="*/ 1277 h 1277"/>
                  <a:gd name="T4" fmla="*/ 7 w 703"/>
                  <a:gd name="T5" fmla="*/ 0 h 1277"/>
                  <a:gd name="T6" fmla="*/ 697 w 703"/>
                  <a:gd name="T7" fmla="*/ 2 h 1277"/>
                </a:gdLst>
                <a:ahLst/>
                <a:cxnLst>
                  <a:cxn ang="0">
                    <a:pos x="T0" y="T1"/>
                  </a:cxn>
                  <a:cxn ang="0">
                    <a:pos x="T2" y="T3"/>
                  </a:cxn>
                  <a:cxn ang="0">
                    <a:pos x="T4" y="T5"/>
                  </a:cxn>
                  <a:cxn ang="0">
                    <a:pos x="T6" y="T7"/>
                  </a:cxn>
                </a:cxnLst>
                <a:rect l="0" t="0" r="r" b="b"/>
                <a:pathLst>
                  <a:path w="703" h="1277">
                    <a:moveTo>
                      <a:pt x="697" y="2"/>
                    </a:moveTo>
                    <a:cubicBezTo>
                      <a:pt x="703" y="312"/>
                      <a:pt x="604" y="729"/>
                      <a:pt x="349" y="1277"/>
                    </a:cubicBezTo>
                    <a:cubicBezTo>
                      <a:pt x="98" y="727"/>
                      <a:pt x="0" y="310"/>
                      <a:pt x="7" y="0"/>
                    </a:cubicBezTo>
                    <a:lnTo>
                      <a:pt x="697" y="2"/>
                    </a:lnTo>
                    <a:close/>
                  </a:path>
                </a:pathLst>
              </a:custGeom>
              <a:solidFill>
                <a:srgbClr val="008F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sp>
            <p:nvSpPr>
              <p:cNvPr id="254" name="Freeform 175">
                <a:extLst>
                  <a:ext uri="{FF2B5EF4-FFF2-40B4-BE49-F238E27FC236}">
                    <a16:creationId xmlns:a16="http://schemas.microsoft.com/office/drawing/2014/main" id="{9AFD60B3-9BCE-C449-A312-6670646446BC}"/>
                  </a:ext>
                </a:extLst>
              </p:cNvPr>
              <p:cNvSpPr>
                <a:spLocks/>
              </p:cNvSpPr>
              <p:nvPr/>
            </p:nvSpPr>
            <p:spPr bwMode="auto">
              <a:xfrm>
                <a:off x="10417175" y="1939925"/>
                <a:ext cx="201612" cy="365125"/>
              </a:xfrm>
              <a:custGeom>
                <a:avLst/>
                <a:gdLst>
                  <a:gd name="T0" fmla="*/ 546 w 551"/>
                  <a:gd name="T1" fmla="*/ 1 h 1000"/>
                  <a:gd name="T2" fmla="*/ 274 w 551"/>
                  <a:gd name="T3" fmla="*/ 1000 h 1000"/>
                  <a:gd name="T4" fmla="*/ 6 w 551"/>
                  <a:gd name="T5" fmla="*/ 0 h 1000"/>
                  <a:gd name="T6" fmla="*/ 546 w 551"/>
                  <a:gd name="T7" fmla="*/ 1 h 1000"/>
                </a:gdLst>
                <a:ahLst/>
                <a:cxnLst>
                  <a:cxn ang="0">
                    <a:pos x="T0" y="T1"/>
                  </a:cxn>
                  <a:cxn ang="0">
                    <a:pos x="T2" y="T3"/>
                  </a:cxn>
                  <a:cxn ang="0">
                    <a:pos x="T4" y="T5"/>
                  </a:cxn>
                  <a:cxn ang="0">
                    <a:pos x="T6" y="T7"/>
                  </a:cxn>
                </a:cxnLst>
                <a:rect l="0" t="0" r="r" b="b"/>
                <a:pathLst>
                  <a:path w="551" h="1000">
                    <a:moveTo>
                      <a:pt x="546" y="1"/>
                    </a:moveTo>
                    <a:cubicBezTo>
                      <a:pt x="551" y="244"/>
                      <a:pt x="473" y="570"/>
                      <a:pt x="274" y="1000"/>
                    </a:cubicBezTo>
                    <a:cubicBezTo>
                      <a:pt x="77" y="569"/>
                      <a:pt x="0" y="243"/>
                      <a:pt x="6" y="0"/>
                    </a:cubicBezTo>
                    <a:cubicBezTo>
                      <a:pt x="186" y="0"/>
                      <a:pt x="366" y="1"/>
                      <a:pt x="546" y="1"/>
                    </a:cubicBezTo>
                    <a:close/>
                  </a:path>
                </a:pathLst>
              </a:custGeom>
              <a:solidFill>
                <a:srgbClr val="609A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sp>
            <p:nvSpPr>
              <p:cNvPr id="255" name="Freeform 176">
                <a:extLst>
                  <a:ext uri="{FF2B5EF4-FFF2-40B4-BE49-F238E27FC236}">
                    <a16:creationId xmlns:a16="http://schemas.microsoft.com/office/drawing/2014/main" id="{0C347FC8-6FA3-F347-AAF3-A91FA5FCF691}"/>
                  </a:ext>
                </a:extLst>
              </p:cNvPr>
              <p:cNvSpPr>
                <a:spLocks/>
              </p:cNvSpPr>
              <p:nvPr/>
            </p:nvSpPr>
            <p:spPr bwMode="auto">
              <a:xfrm>
                <a:off x="10445750" y="1939925"/>
                <a:ext cx="144462" cy="263525"/>
              </a:xfrm>
              <a:custGeom>
                <a:avLst/>
                <a:gdLst>
                  <a:gd name="T0" fmla="*/ 394 w 398"/>
                  <a:gd name="T1" fmla="*/ 1 h 722"/>
                  <a:gd name="T2" fmla="*/ 198 w 398"/>
                  <a:gd name="T3" fmla="*/ 722 h 722"/>
                  <a:gd name="T4" fmla="*/ 4 w 398"/>
                  <a:gd name="T5" fmla="*/ 0 h 722"/>
                  <a:gd name="T6" fmla="*/ 394 w 398"/>
                  <a:gd name="T7" fmla="*/ 1 h 722"/>
                </a:gdLst>
                <a:ahLst/>
                <a:cxnLst>
                  <a:cxn ang="0">
                    <a:pos x="T0" y="T1"/>
                  </a:cxn>
                  <a:cxn ang="0">
                    <a:pos x="T2" y="T3"/>
                  </a:cxn>
                  <a:cxn ang="0">
                    <a:pos x="T4" y="T5"/>
                  </a:cxn>
                  <a:cxn ang="0">
                    <a:pos x="T6" y="T7"/>
                  </a:cxn>
                </a:cxnLst>
                <a:rect l="0" t="0" r="r" b="b"/>
                <a:pathLst>
                  <a:path w="398" h="722">
                    <a:moveTo>
                      <a:pt x="394" y="1"/>
                    </a:moveTo>
                    <a:cubicBezTo>
                      <a:pt x="398" y="177"/>
                      <a:pt x="341" y="412"/>
                      <a:pt x="198" y="722"/>
                    </a:cubicBezTo>
                    <a:cubicBezTo>
                      <a:pt x="55" y="412"/>
                      <a:pt x="0" y="176"/>
                      <a:pt x="4" y="0"/>
                    </a:cubicBezTo>
                    <a:cubicBezTo>
                      <a:pt x="134" y="1"/>
                      <a:pt x="264" y="1"/>
                      <a:pt x="394" y="1"/>
                    </a:cubicBezTo>
                    <a:close/>
                  </a:path>
                </a:pathLst>
              </a:custGeom>
              <a:solidFill>
                <a:srgbClr val="A8A3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sp>
            <p:nvSpPr>
              <p:cNvPr id="256" name="Freeform 177">
                <a:extLst>
                  <a:ext uri="{FF2B5EF4-FFF2-40B4-BE49-F238E27FC236}">
                    <a16:creationId xmlns:a16="http://schemas.microsoft.com/office/drawing/2014/main" id="{870A2490-97BE-EA48-BB62-4025F258ECCB}"/>
                  </a:ext>
                </a:extLst>
              </p:cNvPr>
              <p:cNvSpPr>
                <a:spLocks/>
              </p:cNvSpPr>
              <p:nvPr/>
            </p:nvSpPr>
            <p:spPr bwMode="auto">
              <a:xfrm>
                <a:off x="10474325" y="1939925"/>
                <a:ext cx="88900" cy="161925"/>
              </a:xfrm>
              <a:custGeom>
                <a:avLst/>
                <a:gdLst>
                  <a:gd name="T0" fmla="*/ 242 w 245"/>
                  <a:gd name="T1" fmla="*/ 1 h 445"/>
                  <a:gd name="T2" fmla="*/ 121 w 245"/>
                  <a:gd name="T3" fmla="*/ 445 h 445"/>
                  <a:gd name="T4" fmla="*/ 2 w 245"/>
                  <a:gd name="T5" fmla="*/ 0 h 445"/>
                  <a:gd name="T6" fmla="*/ 242 w 245"/>
                  <a:gd name="T7" fmla="*/ 1 h 445"/>
                </a:gdLst>
                <a:ahLst/>
                <a:cxnLst>
                  <a:cxn ang="0">
                    <a:pos x="T0" y="T1"/>
                  </a:cxn>
                  <a:cxn ang="0">
                    <a:pos x="T2" y="T3"/>
                  </a:cxn>
                  <a:cxn ang="0">
                    <a:pos x="T4" y="T5"/>
                  </a:cxn>
                  <a:cxn ang="0">
                    <a:pos x="T6" y="T7"/>
                  </a:cxn>
                </a:cxnLst>
                <a:rect l="0" t="0" r="r" b="b"/>
                <a:pathLst>
                  <a:path w="245" h="445">
                    <a:moveTo>
                      <a:pt x="242" y="1"/>
                    </a:moveTo>
                    <a:cubicBezTo>
                      <a:pt x="245" y="109"/>
                      <a:pt x="210" y="254"/>
                      <a:pt x="121" y="445"/>
                    </a:cubicBezTo>
                    <a:cubicBezTo>
                      <a:pt x="34" y="254"/>
                      <a:pt x="0" y="109"/>
                      <a:pt x="2" y="0"/>
                    </a:cubicBezTo>
                    <a:lnTo>
                      <a:pt x="242" y="1"/>
                    </a:lnTo>
                    <a:close/>
                  </a:path>
                </a:pathLst>
              </a:custGeom>
              <a:solidFill>
                <a:srgbClr val="F0AB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grpSp>
        <p:sp>
          <p:nvSpPr>
            <p:cNvPr id="231" name="Freeform 178">
              <a:extLst>
                <a:ext uri="{FF2B5EF4-FFF2-40B4-BE49-F238E27FC236}">
                  <a16:creationId xmlns:a16="http://schemas.microsoft.com/office/drawing/2014/main" id="{6BAAA78E-D221-7041-A128-DEB28C60A24C}"/>
                </a:ext>
              </a:extLst>
            </p:cNvPr>
            <p:cNvSpPr>
              <a:spLocks/>
            </p:cNvSpPr>
            <p:nvPr/>
          </p:nvSpPr>
          <p:spPr bwMode="auto">
            <a:xfrm>
              <a:off x="10071101" y="1647825"/>
              <a:ext cx="265112" cy="404813"/>
            </a:xfrm>
            <a:custGeom>
              <a:avLst/>
              <a:gdLst>
                <a:gd name="T0" fmla="*/ 728 w 728"/>
                <a:gd name="T1" fmla="*/ 537 h 1111"/>
                <a:gd name="T2" fmla="*/ 212 w 728"/>
                <a:gd name="T3" fmla="*/ 1111 h 1111"/>
                <a:gd name="T4" fmla="*/ 612 w 728"/>
                <a:gd name="T5" fmla="*/ 0 h 1111"/>
              </a:gdLst>
              <a:ahLst/>
              <a:cxnLst>
                <a:cxn ang="0">
                  <a:pos x="T0" y="T1"/>
                </a:cxn>
                <a:cxn ang="0">
                  <a:pos x="T2" y="T3"/>
                </a:cxn>
                <a:cxn ang="0">
                  <a:pos x="T4" y="T5"/>
                </a:cxn>
              </a:cxnLst>
              <a:rect l="0" t="0" r="r" b="b"/>
              <a:pathLst>
                <a:path w="728" h="1111">
                  <a:moveTo>
                    <a:pt x="728" y="537"/>
                  </a:moveTo>
                  <a:cubicBezTo>
                    <a:pt x="463" y="637"/>
                    <a:pt x="256" y="820"/>
                    <a:pt x="212" y="1111"/>
                  </a:cubicBezTo>
                  <a:cubicBezTo>
                    <a:pt x="0" y="693"/>
                    <a:pt x="190" y="199"/>
                    <a:pt x="612" y="0"/>
                  </a:cubicBezTo>
                </a:path>
              </a:pathLst>
            </a:cu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sp>
          <p:nvSpPr>
            <p:cNvPr id="232" name="Freeform 179">
              <a:extLst>
                <a:ext uri="{FF2B5EF4-FFF2-40B4-BE49-F238E27FC236}">
                  <a16:creationId xmlns:a16="http://schemas.microsoft.com/office/drawing/2014/main" id="{0326DB9D-4D30-D14C-80C7-8DC648E4B907}"/>
                </a:ext>
              </a:extLst>
            </p:cNvPr>
            <p:cNvSpPr>
              <a:spLocks/>
            </p:cNvSpPr>
            <p:nvPr/>
          </p:nvSpPr>
          <p:spPr bwMode="auto">
            <a:xfrm>
              <a:off x="10718800" y="1647825"/>
              <a:ext cx="265112" cy="404813"/>
            </a:xfrm>
            <a:custGeom>
              <a:avLst/>
              <a:gdLst>
                <a:gd name="T0" fmla="*/ 0 w 727"/>
                <a:gd name="T1" fmla="*/ 537 h 1111"/>
                <a:gd name="T2" fmla="*/ 515 w 727"/>
                <a:gd name="T3" fmla="*/ 1111 h 1111"/>
                <a:gd name="T4" fmla="*/ 115 w 727"/>
                <a:gd name="T5" fmla="*/ 0 h 1111"/>
              </a:gdLst>
              <a:ahLst/>
              <a:cxnLst>
                <a:cxn ang="0">
                  <a:pos x="T0" y="T1"/>
                </a:cxn>
                <a:cxn ang="0">
                  <a:pos x="T2" y="T3"/>
                </a:cxn>
                <a:cxn ang="0">
                  <a:pos x="T4" y="T5"/>
                </a:cxn>
              </a:cxnLst>
              <a:rect l="0" t="0" r="r" b="b"/>
              <a:pathLst>
                <a:path w="727" h="1111">
                  <a:moveTo>
                    <a:pt x="0" y="537"/>
                  </a:moveTo>
                  <a:cubicBezTo>
                    <a:pt x="264" y="637"/>
                    <a:pt x="471" y="820"/>
                    <a:pt x="515" y="1111"/>
                  </a:cubicBezTo>
                  <a:cubicBezTo>
                    <a:pt x="727" y="693"/>
                    <a:pt x="538" y="199"/>
                    <a:pt x="115" y="0"/>
                  </a:cubicBezTo>
                </a:path>
              </a:pathLst>
            </a:cu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sp>
          <p:nvSpPr>
            <p:cNvPr id="233" name="Freeform 203">
              <a:extLst>
                <a:ext uri="{FF2B5EF4-FFF2-40B4-BE49-F238E27FC236}">
                  <a16:creationId xmlns:a16="http://schemas.microsoft.com/office/drawing/2014/main" id="{A703925D-E81C-CB46-AE21-265FA8A9F952}"/>
                </a:ext>
              </a:extLst>
            </p:cNvPr>
            <p:cNvSpPr>
              <a:spLocks/>
            </p:cNvSpPr>
            <p:nvPr/>
          </p:nvSpPr>
          <p:spPr bwMode="auto">
            <a:xfrm>
              <a:off x="10284561" y="1177926"/>
              <a:ext cx="485890" cy="762000"/>
            </a:xfrm>
            <a:custGeom>
              <a:avLst/>
              <a:gdLst>
                <a:gd name="T0" fmla="*/ 141 w 1280"/>
                <a:gd name="T1" fmla="*/ 355 h 2059"/>
                <a:gd name="T2" fmla="*/ 10 w 1280"/>
                <a:gd name="T3" fmla="*/ 1179 h 2059"/>
                <a:gd name="T4" fmla="*/ 60 w 1280"/>
                <a:gd name="T5" fmla="*/ 1581 h 2059"/>
                <a:gd name="T6" fmla="*/ 196 w 1280"/>
                <a:gd name="T7" fmla="*/ 1953 h 2059"/>
                <a:gd name="T8" fmla="*/ 250 w 1280"/>
                <a:gd name="T9" fmla="*/ 2055 h 2059"/>
                <a:gd name="T10" fmla="*/ 1011 w 1280"/>
                <a:gd name="T11" fmla="*/ 2059 h 2059"/>
                <a:gd name="T12" fmla="*/ 1202 w 1280"/>
                <a:gd name="T13" fmla="*/ 1581 h 2059"/>
                <a:gd name="T14" fmla="*/ 1211 w 1280"/>
                <a:gd name="T15" fmla="*/ 630 h 2059"/>
                <a:gd name="T16" fmla="*/ 1025 w 1280"/>
                <a:gd name="T17" fmla="*/ 105 h 2059"/>
                <a:gd name="T18" fmla="*/ 964 w 1280"/>
                <a:gd name="T19" fmla="*/ 4 h 2059"/>
                <a:gd name="T20" fmla="*/ 315 w 1280"/>
                <a:gd name="T21" fmla="*/ 0 h 2059"/>
                <a:gd name="T22" fmla="*/ 141 w 1280"/>
                <a:gd name="T23" fmla="*/ 355 h 20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80" h="2059">
                  <a:moveTo>
                    <a:pt x="141" y="355"/>
                  </a:moveTo>
                  <a:cubicBezTo>
                    <a:pt x="48" y="642"/>
                    <a:pt x="0" y="874"/>
                    <a:pt x="10" y="1179"/>
                  </a:cubicBezTo>
                  <a:cubicBezTo>
                    <a:pt x="13" y="1291"/>
                    <a:pt x="34" y="1474"/>
                    <a:pt x="60" y="1581"/>
                  </a:cubicBezTo>
                  <a:cubicBezTo>
                    <a:pt x="90" y="1700"/>
                    <a:pt x="141" y="1843"/>
                    <a:pt x="196" y="1953"/>
                  </a:cubicBezTo>
                  <a:lnTo>
                    <a:pt x="250" y="2055"/>
                  </a:lnTo>
                  <a:lnTo>
                    <a:pt x="1011" y="2059"/>
                  </a:lnTo>
                  <a:cubicBezTo>
                    <a:pt x="1107" y="1885"/>
                    <a:pt x="1155" y="1775"/>
                    <a:pt x="1202" y="1581"/>
                  </a:cubicBezTo>
                  <a:cubicBezTo>
                    <a:pt x="1279" y="1263"/>
                    <a:pt x="1280" y="949"/>
                    <a:pt x="1211" y="630"/>
                  </a:cubicBezTo>
                  <a:cubicBezTo>
                    <a:pt x="1174" y="463"/>
                    <a:pt x="1104" y="256"/>
                    <a:pt x="1025" y="105"/>
                  </a:cubicBezTo>
                  <a:lnTo>
                    <a:pt x="964" y="4"/>
                  </a:lnTo>
                  <a:lnTo>
                    <a:pt x="315" y="0"/>
                  </a:lnTo>
                  <a:cubicBezTo>
                    <a:pt x="230" y="149"/>
                    <a:pt x="209" y="198"/>
                    <a:pt x="141" y="355"/>
                  </a:cubicBezTo>
                  <a:close/>
                </a:path>
              </a:pathLst>
            </a:custGeom>
            <a:solidFill>
              <a:schemeClr val="bg1"/>
            </a:solidFill>
            <a:ln w="12700" cap="flat">
              <a:solidFill>
                <a:srgbClr val="141515"/>
              </a:solidFill>
              <a:prstDash val="solid"/>
              <a:miter lim="800000"/>
              <a:headEnd/>
              <a:tailEnd/>
            </a:ln>
          </p:spPr>
          <p:txBody>
            <a:bodyPr vert="horz" wrap="square" lIns="91440" tIns="45720" rIns="91440" bIns="45720" numCol="1" anchor="t" anchorCtr="0" compatLnSpc="1">
              <a:prstTxWarp prst="textNoShape">
                <a:avLst/>
              </a:prstTxWarp>
            </a:bodyPr>
            <a:lstStyle/>
            <a:p>
              <a:endParaRPr lang="de-DE" sz="2000"/>
            </a:p>
          </p:txBody>
        </p:sp>
        <p:sp>
          <p:nvSpPr>
            <p:cNvPr id="234" name="Oval 182">
              <a:extLst>
                <a:ext uri="{FF2B5EF4-FFF2-40B4-BE49-F238E27FC236}">
                  <a16:creationId xmlns:a16="http://schemas.microsoft.com/office/drawing/2014/main" id="{224764C7-3DF1-184F-A831-812CFD7993D0}"/>
                </a:ext>
              </a:extLst>
            </p:cNvPr>
            <p:cNvSpPr>
              <a:spLocks noChangeArrowheads="1"/>
            </p:cNvSpPr>
            <p:nvPr/>
          </p:nvSpPr>
          <p:spPr bwMode="auto">
            <a:xfrm>
              <a:off x="10472738" y="1263650"/>
              <a:ext cx="112712" cy="112713"/>
            </a:xfrm>
            <a:prstGeom prst="ellipse">
              <a:avLst/>
            </a:pr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sp>
          <p:nvSpPr>
            <p:cNvPr id="235" name="Freeform 184">
              <a:extLst>
                <a:ext uri="{FF2B5EF4-FFF2-40B4-BE49-F238E27FC236}">
                  <a16:creationId xmlns:a16="http://schemas.microsoft.com/office/drawing/2014/main" id="{88A58FBD-AFF1-044B-ABBB-ED9582DAE0E9}"/>
                </a:ext>
              </a:extLst>
            </p:cNvPr>
            <p:cNvSpPr>
              <a:spLocks/>
            </p:cNvSpPr>
            <p:nvPr/>
          </p:nvSpPr>
          <p:spPr bwMode="auto">
            <a:xfrm>
              <a:off x="10469563" y="1681163"/>
              <a:ext cx="112712" cy="112713"/>
            </a:xfrm>
            <a:custGeom>
              <a:avLst/>
              <a:gdLst>
                <a:gd name="T0" fmla="*/ 0 w 310"/>
                <a:gd name="T1" fmla="*/ 310 h 310"/>
                <a:gd name="T2" fmla="*/ 0 w 310"/>
                <a:gd name="T3" fmla="*/ 0 h 310"/>
                <a:gd name="T4" fmla="*/ 310 w 310"/>
                <a:gd name="T5" fmla="*/ 0 h 310"/>
                <a:gd name="T6" fmla="*/ 310 w 310"/>
                <a:gd name="T7" fmla="*/ 310 h 310"/>
              </a:gdLst>
              <a:ahLst/>
              <a:cxnLst>
                <a:cxn ang="0">
                  <a:pos x="T0" y="T1"/>
                </a:cxn>
                <a:cxn ang="0">
                  <a:pos x="T2" y="T3"/>
                </a:cxn>
                <a:cxn ang="0">
                  <a:pos x="T4" y="T5"/>
                </a:cxn>
                <a:cxn ang="0">
                  <a:pos x="T6" y="T7"/>
                </a:cxn>
              </a:cxnLst>
              <a:rect l="0" t="0" r="r" b="b"/>
              <a:pathLst>
                <a:path w="310" h="310">
                  <a:moveTo>
                    <a:pt x="0" y="310"/>
                  </a:moveTo>
                  <a:lnTo>
                    <a:pt x="0" y="0"/>
                  </a:lnTo>
                  <a:lnTo>
                    <a:pt x="310" y="0"/>
                  </a:lnTo>
                  <a:lnTo>
                    <a:pt x="310" y="310"/>
                  </a:lnTo>
                </a:path>
              </a:pathLst>
            </a:cu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sp>
          <p:nvSpPr>
            <p:cNvPr id="236" name="Freeform 185">
              <a:extLst>
                <a:ext uri="{FF2B5EF4-FFF2-40B4-BE49-F238E27FC236}">
                  <a16:creationId xmlns:a16="http://schemas.microsoft.com/office/drawing/2014/main" id="{11A25678-2FE0-C240-8D38-7385CB8E2130}"/>
                </a:ext>
              </a:extLst>
            </p:cNvPr>
            <p:cNvSpPr>
              <a:spLocks/>
            </p:cNvSpPr>
            <p:nvPr/>
          </p:nvSpPr>
          <p:spPr bwMode="auto">
            <a:xfrm>
              <a:off x="10582275" y="1681163"/>
              <a:ext cx="112712" cy="112713"/>
            </a:xfrm>
            <a:custGeom>
              <a:avLst/>
              <a:gdLst>
                <a:gd name="T0" fmla="*/ 0 w 309"/>
                <a:gd name="T1" fmla="*/ 310 h 310"/>
                <a:gd name="T2" fmla="*/ 0 w 309"/>
                <a:gd name="T3" fmla="*/ 0 h 310"/>
                <a:gd name="T4" fmla="*/ 309 w 309"/>
                <a:gd name="T5" fmla="*/ 0 h 310"/>
                <a:gd name="T6" fmla="*/ 309 w 309"/>
                <a:gd name="T7" fmla="*/ 310 h 310"/>
              </a:gdLst>
              <a:ahLst/>
              <a:cxnLst>
                <a:cxn ang="0">
                  <a:pos x="T0" y="T1"/>
                </a:cxn>
                <a:cxn ang="0">
                  <a:pos x="T2" y="T3"/>
                </a:cxn>
                <a:cxn ang="0">
                  <a:pos x="T4" y="T5"/>
                </a:cxn>
                <a:cxn ang="0">
                  <a:pos x="T6" y="T7"/>
                </a:cxn>
              </a:cxnLst>
              <a:rect l="0" t="0" r="r" b="b"/>
              <a:pathLst>
                <a:path w="309" h="310">
                  <a:moveTo>
                    <a:pt x="0" y="310"/>
                  </a:moveTo>
                  <a:lnTo>
                    <a:pt x="0" y="0"/>
                  </a:lnTo>
                  <a:lnTo>
                    <a:pt x="309" y="0"/>
                  </a:lnTo>
                  <a:lnTo>
                    <a:pt x="309" y="310"/>
                  </a:lnTo>
                </a:path>
              </a:pathLst>
            </a:cu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sp>
          <p:nvSpPr>
            <p:cNvPr id="237" name="Rectangle 186">
              <a:extLst>
                <a:ext uri="{FF2B5EF4-FFF2-40B4-BE49-F238E27FC236}">
                  <a16:creationId xmlns:a16="http://schemas.microsoft.com/office/drawing/2014/main" id="{1849A722-70EF-0241-8923-FD0B3FCB39A1}"/>
                </a:ext>
              </a:extLst>
            </p:cNvPr>
            <p:cNvSpPr>
              <a:spLocks noChangeArrowheads="1"/>
            </p:cNvSpPr>
            <p:nvPr/>
          </p:nvSpPr>
          <p:spPr bwMode="auto">
            <a:xfrm>
              <a:off x="10414000" y="1568450"/>
              <a:ext cx="112712" cy="112713"/>
            </a:xfrm>
            <a:prstGeom prst="rect">
              <a:avLst/>
            </a:pr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sp>
          <p:nvSpPr>
            <p:cNvPr id="238" name="Rectangle 188">
              <a:extLst>
                <a:ext uri="{FF2B5EF4-FFF2-40B4-BE49-F238E27FC236}">
                  <a16:creationId xmlns:a16="http://schemas.microsoft.com/office/drawing/2014/main" id="{51571C90-C221-DA45-B821-6107EF5CC5C2}"/>
                </a:ext>
              </a:extLst>
            </p:cNvPr>
            <p:cNvSpPr>
              <a:spLocks noChangeArrowheads="1"/>
            </p:cNvSpPr>
            <p:nvPr/>
          </p:nvSpPr>
          <p:spPr bwMode="auto">
            <a:xfrm>
              <a:off x="10469563" y="1455738"/>
              <a:ext cx="112712" cy="112713"/>
            </a:xfrm>
            <a:prstGeom prst="rect">
              <a:avLst/>
            </a:pr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grpSp>
          <p:nvGrpSpPr>
            <p:cNvPr id="239" name="Gruppieren 418">
              <a:extLst>
                <a:ext uri="{FF2B5EF4-FFF2-40B4-BE49-F238E27FC236}">
                  <a16:creationId xmlns:a16="http://schemas.microsoft.com/office/drawing/2014/main" id="{61FD3E8F-45D6-AA49-BE45-DB90D98D162F}"/>
                </a:ext>
              </a:extLst>
            </p:cNvPr>
            <p:cNvGrpSpPr/>
            <p:nvPr/>
          </p:nvGrpSpPr>
          <p:grpSpPr>
            <a:xfrm>
              <a:off x="10356850" y="1568450"/>
              <a:ext cx="288697" cy="225426"/>
              <a:chOff x="10356850" y="1568450"/>
              <a:chExt cx="288697" cy="225426"/>
            </a:xfrm>
          </p:grpSpPr>
          <p:grpSp>
            <p:nvGrpSpPr>
              <p:cNvPr id="243" name="Gruppieren 419">
                <a:extLst>
                  <a:ext uri="{FF2B5EF4-FFF2-40B4-BE49-F238E27FC236}">
                    <a16:creationId xmlns:a16="http://schemas.microsoft.com/office/drawing/2014/main" id="{D65F2A3A-AD02-A54B-B983-4F02CE5F1530}"/>
                  </a:ext>
                </a:extLst>
              </p:cNvPr>
              <p:cNvGrpSpPr/>
              <p:nvPr/>
            </p:nvGrpSpPr>
            <p:grpSpPr>
              <a:xfrm>
                <a:off x="10532835" y="1568450"/>
                <a:ext cx="112712" cy="112713"/>
                <a:chOff x="10526713" y="1568450"/>
                <a:chExt cx="112712" cy="112713"/>
              </a:xfrm>
            </p:grpSpPr>
            <p:sp>
              <p:nvSpPr>
                <p:cNvPr id="249" name="Rectangle 189">
                  <a:extLst>
                    <a:ext uri="{FF2B5EF4-FFF2-40B4-BE49-F238E27FC236}">
                      <a16:creationId xmlns:a16="http://schemas.microsoft.com/office/drawing/2014/main" id="{C9705048-2F8F-9148-80AF-C3F55C924EEE}"/>
                    </a:ext>
                  </a:extLst>
                </p:cNvPr>
                <p:cNvSpPr>
                  <a:spLocks noChangeArrowheads="1"/>
                </p:cNvSpPr>
                <p:nvPr/>
              </p:nvSpPr>
              <p:spPr bwMode="auto">
                <a:xfrm>
                  <a:off x="10526713" y="1568450"/>
                  <a:ext cx="112712" cy="112713"/>
                </a:xfrm>
                <a:prstGeom prst="rect">
                  <a:avLst/>
                </a:prstGeom>
                <a:solidFill>
                  <a:srgbClr val="008F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sp>
              <p:nvSpPr>
                <p:cNvPr id="250" name="Rectangle 190">
                  <a:extLst>
                    <a:ext uri="{FF2B5EF4-FFF2-40B4-BE49-F238E27FC236}">
                      <a16:creationId xmlns:a16="http://schemas.microsoft.com/office/drawing/2014/main" id="{4FE72B05-8C9C-FA45-ACE4-3D71F2057CAD}"/>
                    </a:ext>
                  </a:extLst>
                </p:cNvPr>
                <p:cNvSpPr>
                  <a:spLocks noChangeArrowheads="1"/>
                </p:cNvSpPr>
                <p:nvPr/>
              </p:nvSpPr>
              <p:spPr bwMode="auto">
                <a:xfrm>
                  <a:off x="10582275" y="1568450"/>
                  <a:ext cx="28575" cy="112713"/>
                </a:xfrm>
                <a:prstGeom prst="rect">
                  <a:avLst/>
                </a:prstGeom>
                <a:solidFill>
                  <a:srgbClr val="609A7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sp>
              <p:nvSpPr>
                <p:cNvPr id="251" name="Rectangle 191">
                  <a:extLst>
                    <a:ext uri="{FF2B5EF4-FFF2-40B4-BE49-F238E27FC236}">
                      <a16:creationId xmlns:a16="http://schemas.microsoft.com/office/drawing/2014/main" id="{D6B0C721-BC91-BE4C-A8C5-F285BF53ACF9}"/>
                    </a:ext>
                  </a:extLst>
                </p:cNvPr>
                <p:cNvSpPr>
                  <a:spLocks noChangeArrowheads="1"/>
                </p:cNvSpPr>
                <p:nvPr/>
              </p:nvSpPr>
              <p:spPr bwMode="auto">
                <a:xfrm>
                  <a:off x="10553700" y="1568450"/>
                  <a:ext cx="28575" cy="112713"/>
                </a:xfrm>
                <a:prstGeom prst="rect">
                  <a:avLst/>
                </a:prstGeom>
                <a:solidFill>
                  <a:srgbClr val="A8A34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sp>
              <p:nvSpPr>
                <p:cNvPr id="252" name="Rectangle 192">
                  <a:extLst>
                    <a:ext uri="{FF2B5EF4-FFF2-40B4-BE49-F238E27FC236}">
                      <a16:creationId xmlns:a16="http://schemas.microsoft.com/office/drawing/2014/main" id="{ED4C6090-9BD1-B144-84BC-3C4B18E808E8}"/>
                    </a:ext>
                  </a:extLst>
                </p:cNvPr>
                <p:cNvSpPr>
                  <a:spLocks noChangeArrowheads="1"/>
                </p:cNvSpPr>
                <p:nvPr/>
              </p:nvSpPr>
              <p:spPr bwMode="auto">
                <a:xfrm>
                  <a:off x="10526713" y="1568450"/>
                  <a:ext cx="26987" cy="112713"/>
                </a:xfrm>
                <a:prstGeom prst="rect">
                  <a:avLst/>
                </a:prstGeom>
                <a:solidFill>
                  <a:srgbClr val="F0AB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grpSp>
          <p:grpSp>
            <p:nvGrpSpPr>
              <p:cNvPr id="244" name="Gruppieren 420">
                <a:extLst>
                  <a:ext uri="{FF2B5EF4-FFF2-40B4-BE49-F238E27FC236}">
                    <a16:creationId xmlns:a16="http://schemas.microsoft.com/office/drawing/2014/main" id="{EB0486AD-5C47-1E43-9CA4-9CEEBA122510}"/>
                  </a:ext>
                </a:extLst>
              </p:cNvPr>
              <p:cNvGrpSpPr/>
              <p:nvPr/>
            </p:nvGrpSpPr>
            <p:grpSpPr>
              <a:xfrm>
                <a:off x="10356850" y="1681163"/>
                <a:ext cx="112712" cy="112713"/>
                <a:chOff x="10356850" y="1681163"/>
                <a:chExt cx="112712" cy="112713"/>
              </a:xfrm>
            </p:grpSpPr>
            <p:sp>
              <p:nvSpPr>
                <p:cNvPr id="245" name="Rectangle 194">
                  <a:extLst>
                    <a:ext uri="{FF2B5EF4-FFF2-40B4-BE49-F238E27FC236}">
                      <a16:creationId xmlns:a16="http://schemas.microsoft.com/office/drawing/2014/main" id="{221E3843-B1E1-7840-B84D-BB5F13186E98}"/>
                    </a:ext>
                  </a:extLst>
                </p:cNvPr>
                <p:cNvSpPr>
                  <a:spLocks noChangeArrowheads="1"/>
                </p:cNvSpPr>
                <p:nvPr/>
              </p:nvSpPr>
              <p:spPr bwMode="auto">
                <a:xfrm>
                  <a:off x="10356850" y="1681163"/>
                  <a:ext cx="112712" cy="112713"/>
                </a:xfrm>
                <a:prstGeom prst="rect">
                  <a:avLst/>
                </a:prstGeom>
                <a:solidFill>
                  <a:srgbClr val="008F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sp>
              <p:nvSpPr>
                <p:cNvPr id="246" name="Rectangle 195">
                  <a:extLst>
                    <a:ext uri="{FF2B5EF4-FFF2-40B4-BE49-F238E27FC236}">
                      <a16:creationId xmlns:a16="http://schemas.microsoft.com/office/drawing/2014/main" id="{C589BF2B-B686-A04A-8A04-ACE8EFC6AA79}"/>
                    </a:ext>
                  </a:extLst>
                </p:cNvPr>
                <p:cNvSpPr>
                  <a:spLocks noChangeArrowheads="1"/>
                </p:cNvSpPr>
                <p:nvPr/>
              </p:nvSpPr>
              <p:spPr bwMode="auto">
                <a:xfrm>
                  <a:off x="10414000" y="1681163"/>
                  <a:ext cx="28575" cy="112713"/>
                </a:xfrm>
                <a:prstGeom prst="rect">
                  <a:avLst/>
                </a:prstGeom>
                <a:solidFill>
                  <a:srgbClr val="609A7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sp>
              <p:nvSpPr>
                <p:cNvPr id="247" name="Rectangle 196">
                  <a:extLst>
                    <a:ext uri="{FF2B5EF4-FFF2-40B4-BE49-F238E27FC236}">
                      <a16:creationId xmlns:a16="http://schemas.microsoft.com/office/drawing/2014/main" id="{FE54F6C9-B8F7-E041-A5AE-BDB7EDFB2FA7}"/>
                    </a:ext>
                  </a:extLst>
                </p:cNvPr>
                <p:cNvSpPr>
                  <a:spLocks noChangeArrowheads="1"/>
                </p:cNvSpPr>
                <p:nvPr/>
              </p:nvSpPr>
              <p:spPr bwMode="auto">
                <a:xfrm>
                  <a:off x="10385425" y="1681163"/>
                  <a:ext cx="28575" cy="112713"/>
                </a:xfrm>
                <a:prstGeom prst="rect">
                  <a:avLst/>
                </a:prstGeom>
                <a:solidFill>
                  <a:srgbClr val="A8A34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sp>
              <p:nvSpPr>
                <p:cNvPr id="248" name="Rectangle 197">
                  <a:extLst>
                    <a:ext uri="{FF2B5EF4-FFF2-40B4-BE49-F238E27FC236}">
                      <a16:creationId xmlns:a16="http://schemas.microsoft.com/office/drawing/2014/main" id="{A3AF630A-B30B-F543-B586-E4829AD2A5EE}"/>
                    </a:ext>
                  </a:extLst>
                </p:cNvPr>
                <p:cNvSpPr>
                  <a:spLocks noChangeArrowheads="1"/>
                </p:cNvSpPr>
                <p:nvPr/>
              </p:nvSpPr>
              <p:spPr bwMode="auto">
                <a:xfrm>
                  <a:off x="10356850" y="1681163"/>
                  <a:ext cx="28575" cy="112713"/>
                </a:xfrm>
                <a:prstGeom prst="rect">
                  <a:avLst/>
                </a:prstGeom>
                <a:solidFill>
                  <a:srgbClr val="F0AB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grpSp>
        </p:grpSp>
        <p:grpSp>
          <p:nvGrpSpPr>
            <p:cNvPr id="240" name="Gruppieren 417">
              <a:extLst>
                <a:ext uri="{FF2B5EF4-FFF2-40B4-BE49-F238E27FC236}">
                  <a16:creationId xmlns:a16="http://schemas.microsoft.com/office/drawing/2014/main" id="{B9C2C2FB-FAE2-A94B-B42F-2AF4D5E36A68}"/>
                </a:ext>
              </a:extLst>
            </p:cNvPr>
            <p:cNvGrpSpPr/>
            <p:nvPr/>
          </p:nvGrpSpPr>
          <p:grpSpPr>
            <a:xfrm>
              <a:off x="10356850" y="1568450"/>
              <a:ext cx="282575" cy="225426"/>
              <a:chOff x="10509250" y="1720850"/>
              <a:chExt cx="282575" cy="225426"/>
            </a:xfrm>
          </p:grpSpPr>
          <p:sp>
            <p:nvSpPr>
              <p:cNvPr id="241" name="Rectangle 193">
                <a:extLst>
                  <a:ext uri="{FF2B5EF4-FFF2-40B4-BE49-F238E27FC236}">
                    <a16:creationId xmlns:a16="http://schemas.microsoft.com/office/drawing/2014/main" id="{2B07930C-EF2E-DB4B-8F68-6DC17C375E1A}"/>
                  </a:ext>
                </a:extLst>
              </p:cNvPr>
              <p:cNvSpPr>
                <a:spLocks noChangeArrowheads="1"/>
              </p:cNvSpPr>
              <p:nvPr/>
            </p:nvSpPr>
            <p:spPr bwMode="auto">
              <a:xfrm>
                <a:off x="10679113" y="1720850"/>
                <a:ext cx="112712" cy="112713"/>
              </a:xfrm>
              <a:prstGeom prst="rect">
                <a:avLst/>
              </a:pr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sp>
            <p:nvSpPr>
              <p:cNvPr id="242" name="Rectangle 198">
                <a:extLst>
                  <a:ext uri="{FF2B5EF4-FFF2-40B4-BE49-F238E27FC236}">
                    <a16:creationId xmlns:a16="http://schemas.microsoft.com/office/drawing/2014/main" id="{0B43437E-246A-A44A-B81F-05378EF14096}"/>
                  </a:ext>
                </a:extLst>
              </p:cNvPr>
              <p:cNvSpPr>
                <a:spLocks noChangeArrowheads="1"/>
              </p:cNvSpPr>
              <p:nvPr/>
            </p:nvSpPr>
            <p:spPr bwMode="auto">
              <a:xfrm>
                <a:off x="10509250" y="1833563"/>
                <a:ext cx="112712" cy="112713"/>
              </a:xfrm>
              <a:prstGeom prst="rect">
                <a:avLst/>
              </a:pr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grpSp>
      </p:grpSp>
      <p:sp>
        <p:nvSpPr>
          <p:cNvPr id="257" name="TextBox 256">
            <a:extLst>
              <a:ext uri="{FF2B5EF4-FFF2-40B4-BE49-F238E27FC236}">
                <a16:creationId xmlns:a16="http://schemas.microsoft.com/office/drawing/2014/main" id="{42540A0F-55F3-E64D-A651-03F908120C84}"/>
              </a:ext>
            </a:extLst>
          </p:cNvPr>
          <p:cNvSpPr txBox="1"/>
          <p:nvPr/>
        </p:nvSpPr>
        <p:spPr>
          <a:xfrm>
            <a:off x="2878632" y="2220752"/>
            <a:ext cx="6784330" cy="1184940"/>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1400" b="1" kern="0" dirty="0">
                <a:solidFill>
                  <a:schemeClr val="accent1"/>
                </a:solidFill>
                <a:ea typeface="Arial Unicode MS" pitchFamily="34" charset="-128"/>
                <a:cs typeface="Arial Unicode MS" pitchFamily="34" charset="-128"/>
              </a:rPr>
              <a:t>Company name</a:t>
            </a:r>
            <a:r>
              <a:rPr lang="en-US" sz="1400" kern="0" dirty="0">
                <a:ea typeface="Arial Unicode MS" pitchFamily="34" charset="-128"/>
                <a:cs typeface="Arial Unicode MS" pitchFamily="34" charset="-128"/>
              </a:rPr>
              <a:t>: </a:t>
            </a:r>
            <a:br>
              <a:rPr lang="en-US" sz="1400" kern="0" dirty="0">
                <a:ea typeface="Arial Unicode MS" pitchFamily="34" charset="-128"/>
                <a:cs typeface="Arial Unicode MS" pitchFamily="34" charset="-128"/>
              </a:rPr>
            </a:br>
            <a:r>
              <a:rPr lang="en-US" sz="1400" b="1" kern="0" dirty="0">
                <a:ea typeface="Arial Unicode MS" pitchFamily="34" charset="-128"/>
                <a:cs typeface="Arial Unicode MS" pitchFamily="34" charset="-128"/>
              </a:rPr>
              <a:t>Rocket Chips Inc.</a:t>
            </a:r>
            <a:r>
              <a:rPr lang="en-US" sz="1400" kern="0" dirty="0">
                <a:ea typeface="Arial Unicode MS" pitchFamily="34" charset="-128"/>
                <a:cs typeface="Arial Unicode MS" pitchFamily="34" charset="-128"/>
              </a:rPr>
              <a:t>, a global semiconductor company founded in 2013, engaged in the design and fabrication of semiconductors that are specialized to run machine learning algorithms. </a:t>
            </a:r>
          </a:p>
          <a:p>
            <a:pPr fontAlgn="base">
              <a:spcBef>
                <a:spcPct val="50000"/>
              </a:spcBef>
              <a:spcAft>
                <a:spcPct val="0"/>
              </a:spcAft>
              <a:buClr>
                <a:srgbClr val="F0AB00"/>
              </a:buClr>
              <a:buSzPct val="80000"/>
            </a:pPr>
            <a:r>
              <a:rPr lang="en-US" sz="1400" b="1" kern="0" dirty="0">
                <a:solidFill>
                  <a:schemeClr val="accent1"/>
                </a:solidFill>
                <a:ea typeface="Arial Unicode MS" pitchFamily="34" charset="-128"/>
                <a:cs typeface="Arial Unicode MS" pitchFamily="34" charset="-128"/>
              </a:rPr>
              <a:t>Tagline</a:t>
            </a:r>
            <a:r>
              <a:rPr lang="en-US" sz="1400" kern="0" dirty="0">
                <a:ea typeface="Arial Unicode MS" pitchFamily="34" charset="-128"/>
                <a:cs typeface="Arial Unicode MS" pitchFamily="34" charset="-128"/>
              </a:rPr>
              <a:t>: </a:t>
            </a:r>
            <a:r>
              <a:rPr lang="en-US" sz="1400" i="1" kern="0" dirty="0">
                <a:ea typeface="Arial Unicode MS" pitchFamily="34" charset="-128"/>
                <a:cs typeface="Arial Unicode MS" pitchFamily="34" charset="-128"/>
              </a:rPr>
              <a:t>We bring you beyond!</a:t>
            </a:r>
          </a:p>
        </p:txBody>
      </p:sp>
      <p:sp>
        <p:nvSpPr>
          <p:cNvPr id="258" name="TextBox 257">
            <a:extLst>
              <a:ext uri="{FF2B5EF4-FFF2-40B4-BE49-F238E27FC236}">
                <a16:creationId xmlns:a16="http://schemas.microsoft.com/office/drawing/2014/main" id="{B9F3D76B-CFE4-6A4E-BCD5-AF19BA591C64}"/>
              </a:ext>
            </a:extLst>
          </p:cNvPr>
          <p:cNvSpPr txBox="1"/>
          <p:nvPr/>
        </p:nvSpPr>
        <p:spPr>
          <a:xfrm>
            <a:off x="412613" y="4939044"/>
            <a:ext cx="4022244" cy="1261884"/>
          </a:xfrm>
          <a:prstGeom prst="rect">
            <a:avLst/>
          </a:prstGeom>
          <a:noFill/>
        </p:spPr>
        <p:txBody>
          <a:bodyPr wrap="square" lIns="0" tIns="0" rIns="0" bIns="0" rtlCol="0">
            <a:spAutoFit/>
          </a:bodyPr>
          <a:lstStyle/>
          <a:p>
            <a:pPr fontAlgn="base">
              <a:spcBef>
                <a:spcPts val="600"/>
              </a:spcBef>
              <a:spcAft>
                <a:spcPct val="0"/>
              </a:spcAft>
              <a:buClr>
                <a:srgbClr val="F0AB00"/>
              </a:buClr>
              <a:buSzPct val="80000"/>
            </a:pPr>
            <a:r>
              <a:rPr lang="en-US" sz="1600" b="1" kern="0" dirty="0">
                <a:ea typeface="Arial Unicode MS" pitchFamily="34" charset="-128"/>
                <a:cs typeface="Arial Unicode MS" pitchFamily="34" charset="-128"/>
              </a:rPr>
              <a:t>Drivers</a:t>
            </a:r>
            <a:r>
              <a:rPr lang="en-US" sz="1600" kern="0" dirty="0">
                <a:ea typeface="Arial Unicode MS" pitchFamily="34" charset="-128"/>
                <a:cs typeface="Arial Unicode MS" pitchFamily="34" charset="-128"/>
              </a:rPr>
              <a:t>:</a:t>
            </a:r>
          </a:p>
          <a:p>
            <a:pPr marL="180975" lvl="1" indent="-180975" fontAlgn="base">
              <a:spcBef>
                <a:spcPts val="600"/>
              </a:spcBef>
              <a:spcAft>
                <a:spcPct val="0"/>
              </a:spcAft>
              <a:buClr>
                <a:schemeClr val="accent1"/>
              </a:buClr>
              <a:buFont typeface="Wingdings" panose="05000000000000000000" pitchFamily="2" charset="2"/>
              <a:buChar char="§"/>
            </a:pPr>
            <a:r>
              <a:rPr lang="en-US" sz="1400" kern="0" dirty="0">
                <a:ea typeface="Arial Unicode MS" pitchFamily="34" charset="-128"/>
                <a:cs typeface="Arial Unicode MS" pitchFamily="34" charset="-128"/>
              </a:rPr>
              <a:t>Become global market leader in semiconductors </a:t>
            </a:r>
            <a:br>
              <a:rPr lang="en-US" sz="1400" kern="0" dirty="0">
                <a:ea typeface="Arial Unicode MS" pitchFamily="34" charset="-128"/>
                <a:cs typeface="Arial Unicode MS" pitchFamily="34" charset="-128"/>
              </a:rPr>
            </a:br>
            <a:r>
              <a:rPr lang="en-US" sz="1400" kern="0" dirty="0">
                <a:ea typeface="Arial Unicode MS" pitchFamily="34" charset="-128"/>
                <a:cs typeface="Arial Unicode MS" pitchFamily="34" charset="-128"/>
              </a:rPr>
              <a:t>optimized for machine learning algorithms</a:t>
            </a:r>
          </a:p>
          <a:p>
            <a:pPr marL="180975" lvl="1" indent="-180975" fontAlgn="base">
              <a:spcBef>
                <a:spcPts val="600"/>
              </a:spcBef>
              <a:spcAft>
                <a:spcPct val="0"/>
              </a:spcAft>
              <a:buClr>
                <a:schemeClr val="accent1"/>
              </a:buClr>
              <a:buFont typeface="Wingdings" panose="05000000000000000000" pitchFamily="2" charset="2"/>
              <a:buChar char="§"/>
            </a:pPr>
            <a:r>
              <a:rPr lang="en-US" sz="1400" kern="0" dirty="0">
                <a:ea typeface="Arial Unicode MS" pitchFamily="34" charset="-128"/>
                <a:cs typeface="Arial Unicode MS" pitchFamily="34" charset="-128"/>
              </a:rPr>
              <a:t>Grow into new market segments by offering additional services</a:t>
            </a:r>
          </a:p>
        </p:txBody>
      </p:sp>
      <p:sp>
        <p:nvSpPr>
          <p:cNvPr id="259" name="TextBox 258">
            <a:extLst>
              <a:ext uri="{FF2B5EF4-FFF2-40B4-BE49-F238E27FC236}">
                <a16:creationId xmlns:a16="http://schemas.microsoft.com/office/drawing/2014/main" id="{D92BA7E7-D57E-9F4C-8EB2-892FE1D9F39A}"/>
              </a:ext>
            </a:extLst>
          </p:cNvPr>
          <p:cNvSpPr txBox="1"/>
          <p:nvPr/>
        </p:nvSpPr>
        <p:spPr>
          <a:xfrm>
            <a:off x="5055830" y="4939043"/>
            <a:ext cx="4643217" cy="1477328"/>
          </a:xfrm>
          <a:prstGeom prst="rect">
            <a:avLst/>
          </a:prstGeom>
          <a:noFill/>
        </p:spPr>
        <p:txBody>
          <a:bodyPr wrap="square" lIns="0" tIns="0" rIns="0" bIns="0" rtlCol="0">
            <a:spAutoFit/>
          </a:bodyPr>
          <a:lstStyle>
            <a:defPPr>
              <a:defRPr lang="de-DE"/>
            </a:defPPr>
            <a:lvl1pPr fontAlgn="base">
              <a:spcBef>
                <a:spcPts val="600"/>
              </a:spcBef>
              <a:spcAft>
                <a:spcPct val="0"/>
              </a:spcAft>
              <a:buClr>
                <a:srgbClr val="F0AB00"/>
              </a:buClr>
              <a:buSzPct val="80000"/>
              <a:defRPr sz="2000" b="1" kern="0">
                <a:ea typeface="Arial Unicode MS" pitchFamily="34" charset="-128"/>
                <a:cs typeface="Arial Unicode MS" pitchFamily="34" charset="-128"/>
              </a:defRPr>
            </a:lvl1pPr>
            <a:lvl2pPr marL="180975" lvl="1" indent="-180975" fontAlgn="base">
              <a:spcBef>
                <a:spcPts val="600"/>
              </a:spcBef>
              <a:spcAft>
                <a:spcPct val="0"/>
              </a:spcAft>
              <a:buClr>
                <a:schemeClr val="accent1"/>
              </a:buClr>
              <a:buFont typeface="Wingdings" panose="05000000000000000000" pitchFamily="2" charset="2"/>
              <a:buChar char="§"/>
              <a:defRPr sz="1800" kern="0">
                <a:ea typeface="Arial Unicode MS" pitchFamily="34" charset="-128"/>
                <a:cs typeface="Arial Unicode MS" pitchFamily="34" charset="-128"/>
              </a:defRPr>
            </a:lvl2pPr>
          </a:lstStyle>
          <a:p>
            <a:r>
              <a:rPr lang="en-US" sz="1600" dirty="0"/>
              <a:t>Goals:</a:t>
            </a:r>
          </a:p>
          <a:p>
            <a:pPr lvl="1"/>
            <a:r>
              <a:rPr lang="en-US" sz="1400" dirty="0"/>
              <a:t>Grow fast, grow globally</a:t>
            </a:r>
          </a:p>
          <a:p>
            <a:pPr lvl="1"/>
            <a:r>
              <a:rPr lang="en-US" sz="1400" dirty="0"/>
              <a:t>Fast and effective deployment of capital</a:t>
            </a:r>
            <a:br>
              <a:rPr lang="en-US" sz="1400" dirty="0"/>
            </a:br>
            <a:r>
              <a:rPr lang="en-US" sz="1400" dirty="0"/>
              <a:t>for business initiatives and research &amp; development projects to support massive growth as well as innovation and adaptability (sources of competitive advantage)</a:t>
            </a:r>
          </a:p>
        </p:txBody>
      </p:sp>
      <p:pic>
        <p:nvPicPr>
          <p:cNvPr id="260" name="Graphic 259">
            <a:extLst>
              <a:ext uri="{FF2B5EF4-FFF2-40B4-BE49-F238E27FC236}">
                <a16:creationId xmlns:a16="http://schemas.microsoft.com/office/drawing/2014/main" id="{BCA61310-7E1D-A549-A1E5-DAC0C6D3C88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55711" y="4721887"/>
            <a:ext cx="9765545" cy="100806"/>
          </a:xfrm>
          <a:prstGeom prst="rect">
            <a:avLst/>
          </a:prstGeom>
        </p:spPr>
      </p:pic>
      <p:sp>
        <p:nvSpPr>
          <p:cNvPr id="261" name="Title 2">
            <a:extLst>
              <a:ext uri="{FF2B5EF4-FFF2-40B4-BE49-F238E27FC236}">
                <a16:creationId xmlns:a16="http://schemas.microsoft.com/office/drawing/2014/main" id="{A5A6E22D-0D57-B645-8160-ECCC4C17F946}"/>
              </a:ext>
            </a:extLst>
          </p:cNvPr>
          <p:cNvSpPr>
            <a:spLocks noGrp="1"/>
          </p:cNvSpPr>
          <p:nvPr>
            <p:ph type="title"/>
          </p:nvPr>
        </p:nvSpPr>
        <p:spPr>
          <a:xfrm>
            <a:off x="415693" y="571200"/>
            <a:ext cx="9226440" cy="304699"/>
          </a:xfrm>
        </p:spPr>
        <p:txBody>
          <a:bodyPr/>
          <a:lstStyle/>
          <a:p>
            <a:r>
              <a:rPr lang="en-US" dirty="0"/>
              <a:t>Scenario used for sample work products</a:t>
            </a:r>
            <a:endParaRPr lang="en-DE" dirty="0"/>
          </a:p>
        </p:txBody>
      </p:sp>
      <p:sp>
        <p:nvSpPr>
          <p:cNvPr id="2" name="Rectangle 1">
            <a:extLst>
              <a:ext uri="{FF2B5EF4-FFF2-40B4-BE49-F238E27FC236}">
                <a16:creationId xmlns:a16="http://schemas.microsoft.com/office/drawing/2014/main" id="{28CAAA79-7B78-5345-BED0-3C1DEAA5E98C}"/>
              </a:ext>
            </a:extLst>
          </p:cNvPr>
          <p:cNvSpPr/>
          <p:nvPr/>
        </p:nvSpPr>
        <p:spPr>
          <a:xfrm>
            <a:off x="284077" y="1016843"/>
            <a:ext cx="9637179" cy="646331"/>
          </a:xfrm>
          <a:prstGeom prst="rect">
            <a:avLst/>
          </a:prstGeom>
        </p:spPr>
        <p:txBody>
          <a:bodyPr wrap="square">
            <a:spAutoFit/>
          </a:bodyPr>
          <a:lstStyle/>
          <a:p>
            <a:r>
              <a:rPr lang="en-US" sz="1200" dirty="0">
                <a:latin typeface="Calibri" panose="020F0502020204030204" pitchFamily="34" charset="0"/>
                <a:ea typeface="Calibri" panose="020F0502020204030204" pitchFamily="34" charset="0"/>
                <a:cs typeface="Times New Roman" panose="02020603050405020304" pitchFamily="18" charset="0"/>
              </a:rPr>
              <a:t>The samples provided for the Lean EA toolkit work products are based on a fictitious company named Rocket Chips Inc. The sample work products introduced in the following chapters assume a request of architecture work to improve the budget review and approval process for new R&amp;D initiatives and business development projects at Rocket Chips.</a:t>
            </a:r>
            <a:endParaRPr lang="en-DE" sz="1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80271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7">
            <a:extLst>
              <a:ext uri="{FF2B5EF4-FFF2-40B4-BE49-F238E27FC236}">
                <a16:creationId xmlns:a16="http://schemas.microsoft.com/office/drawing/2014/main" id="{8A7B15CE-38EA-7247-A2AE-B5DB73D8D66A}"/>
              </a:ext>
            </a:extLst>
          </p:cNvPr>
          <p:cNvSpPr txBox="1">
            <a:spLocks/>
          </p:cNvSpPr>
          <p:nvPr/>
        </p:nvSpPr>
        <p:spPr bwMode="gray">
          <a:xfrm>
            <a:off x="415692" y="362533"/>
            <a:ext cx="6127611" cy="923330"/>
          </a:xfrm>
          <a:prstGeom prst="rect">
            <a:avLst/>
          </a:prstGeom>
        </p:spPr>
        <p:txBody>
          <a:bodyPr vert="horz" wrap="square" lIns="0" tIns="0" rIns="0" bIns="0" rtlCol="0" anchor="t" anchorCtr="0">
            <a:spAutoFit/>
          </a:bodyPr>
          <a:lstStyle>
            <a:lvl1pPr algn="l" defTabSz="897843" rtl="0" eaLnBrk="1" latinLnBrk="0" hangingPunct="1">
              <a:spcBef>
                <a:spcPct val="0"/>
              </a:spcBef>
              <a:buNone/>
              <a:defRPr sz="1980" b="1" kern="1200" baseline="0">
                <a:solidFill>
                  <a:schemeClr val="tx1"/>
                </a:solidFill>
                <a:latin typeface="+mj-lt"/>
                <a:ea typeface="+mj-ea"/>
                <a:cs typeface="+mj-cs"/>
              </a:defRPr>
            </a:lvl1pPr>
          </a:lstStyle>
          <a:p>
            <a:r>
              <a:rPr lang="en-US" sz="3000" dirty="0"/>
              <a:t>Conceptual Data Diagram</a:t>
            </a:r>
            <a:br>
              <a:rPr lang="en-US" sz="3000" dirty="0"/>
            </a:br>
            <a:r>
              <a:rPr lang="en-US" sz="3000" dirty="0">
                <a:solidFill>
                  <a:schemeClr val="accent1"/>
                </a:solidFill>
              </a:rPr>
              <a:t>Example</a:t>
            </a:r>
          </a:p>
        </p:txBody>
      </p:sp>
      <p:grpSp>
        <p:nvGrpSpPr>
          <p:cNvPr id="2" name="Group 1">
            <a:extLst>
              <a:ext uri="{FF2B5EF4-FFF2-40B4-BE49-F238E27FC236}">
                <a16:creationId xmlns:a16="http://schemas.microsoft.com/office/drawing/2014/main" id="{671811DE-EA10-D24E-9319-D34CE1C65D69}"/>
              </a:ext>
            </a:extLst>
          </p:cNvPr>
          <p:cNvGrpSpPr/>
          <p:nvPr/>
        </p:nvGrpSpPr>
        <p:grpSpPr>
          <a:xfrm>
            <a:off x="415692" y="2444726"/>
            <a:ext cx="9459194" cy="4640965"/>
            <a:chOff x="804863" y="1163826"/>
            <a:chExt cx="10565066" cy="5183539"/>
          </a:xfrm>
        </p:grpSpPr>
        <p:sp>
          <p:nvSpPr>
            <p:cNvPr id="3" name="Rechteck 9">
              <a:extLst>
                <a:ext uri="{FF2B5EF4-FFF2-40B4-BE49-F238E27FC236}">
                  <a16:creationId xmlns:a16="http://schemas.microsoft.com/office/drawing/2014/main" id="{519E5095-D0B0-1946-97A1-9022BEB8D094}"/>
                </a:ext>
              </a:extLst>
            </p:cNvPr>
            <p:cNvSpPr/>
            <p:nvPr/>
          </p:nvSpPr>
          <p:spPr>
            <a:xfrm>
              <a:off x="804863" y="1628775"/>
              <a:ext cx="1976524" cy="2121590"/>
            </a:xfrm>
            <a:prstGeom prst="rect">
              <a:avLst/>
            </a:prstGeom>
            <a:noFill/>
            <a:ln w="19050" cap="rnd">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t"/>
            <a:lstStyle/>
            <a:p>
              <a:r>
                <a:rPr lang="en-US" sz="1100" b="1">
                  <a:solidFill>
                    <a:schemeClr val="tx1">
                      <a:lumMod val="65000"/>
                      <a:lumOff val="35000"/>
                    </a:schemeClr>
                  </a:solidFill>
                </a:rPr>
                <a:t>Project</a:t>
              </a:r>
              <a:endParaRPr lang="en-US" sz="1050" b="1" i="1">
                <a:solidFill>
                  <a:srgbClr val="1A9898"/>
                </a:solidFill>
              </a:endParaRPr>
            </a:p>
          </p:txBody>
        </p:sp>
        <p:cxnSp>
          <p:nvCxnSpPr>
            <p:cNvPr id="4" name="Straight Arrow Connector 7">
              <a:extLst>
                <a:ext uri="{FF2B5EF4-FFF2-40B4-BE49-F238E27FC236}">
                  <a16:creationId xmlns:a16="http://schemas.microsoft.com/office/drawing/2014/main" id="{8C6C3906-6536-E24A-89C9-0EEDDA694E85}"/>
                </a:ext>
              </a:extLst>
            </p:cNvPr>
            <p:cNvCxnSpPr>
              <a:cxnSpLocks/>
            </p:cNvCxnSpPr>
            <p:nvPr/>
          </p:nvCxnSpPr>
          <p:spPr>
            <a:xfrm>
              <a:off x="804863" y="2018779"/>
              <a:ext cx="1976524" cy="0"/>
            </a:xfrm>
            <a:prstGeom prst="straightConnector1">
              <a:avLst/>
            </a:prstGeom>
            <a:ln w="19050" cap="rnd" cmpd="sng">
              <a:solidFill>
                <a:schemeClr val="tx1">
                  <a:lumMod val="65000"/>
                  <a:lumOff val="35000"/>
                </a:schemeClr>
              </a:solidFill>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5" name="TextBox 8">
              <a:extLst>
                <a:ext uri="{FF2B5EF4-FFF2-40B4-BE49-F238E27FC236}">
                  <a16:creationId xmlns:a16="http://schemas.microsoft.com/office/drawing/2014/main" id="{DA55FFB5-0137-2447-8A31-177066B9FEBC}"/>
                </a:ext>
              </a:extLst>
            </p:cNvPr>
            <p:cNvSpPr txBox="1"/>
            <p:nvPr/>
          </p:nvSpPr>
          <p:spPr>
            <a:xfrm>
              <a:off x="873421" y="2152725"/>
              <a:ext cx="1152560" cy="1184940"/>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DE" sz="1100">
                  <a:solidFill>
                    <a:schemeClr val="tx1">
                      <a:lumMod val="65000"/>
                      <a:lumOff val="35000"/>
                    </a:schemeClr>
                  </a:solidFill>
                  <a:latin typeface="+mn-lt"/>
                </a:rPr>
                <a:t>ID: Integer</a:t>
              </a:r>
              <a:br>
                <a:rPr lang="en-DE" sz="1100">
                  <a:solidFill>
                    <a:schemeClr val="tx1">
                      <a:lumMod val="65000"/>
                      <a:lumOff val="35000"/>
                    </a:schemeClr>
                  </a:solidFill>
                  <a:latin typeface="+mn-lt"/>
                </a:rPr>
              </a:br>
              <a:r>
                <a:rPr lang="en-DE" sz="1100">
                  <a:solidFill>
                    <a:schemeClr val="tx1">
                      <a:lumMod val="65000"/>
                      <a:lumOff val="35000"/>
                    </a:schemeClr>
                  </a:solidFill>
                  <a:latin typeface="+mn-lt"/>
                </a:rPr>
                <a:t>Name: String</a:t>
              </a:r>
              <a:br>
                <a:rPr lang="en-DE" sz="1100">
                  <a:solidFill>
                    <a:schemeClr val="tx1">
                      <a:lumMod val="65000"/>
                      <a:lumOff val="35000"/>
                    </a:schemeClr>
                  </a:solidFill>
                  <a:latin typeface="+mn-lt"/>
                </a:rPr>
              </a:br>
              <a:r>
                <a:rPr lang="en-DE" sz="1100">
                  <a:solidFill>
                    <a:schemeClr val="tx1">
                      <a:lumMod val="65000"/>
                      <a:lumOff val="35000"/>
                    </a:schemeClr>
                  </a:solidFill>
                  <a:latin typeface="+mn-lt"/>
                </a:rPr>
                <a:t>Description: String</a:t>
              </a:r>
              <a:br>
                <a:rPr lang="en-DE" sz="1100">
                  <a:solidFill>
                    <a:schemeClr val="tx1">
                      <a:lumMod val="65000"/>
                      <a:lumOff val="35000"/>
                    </a:schemeClr>
                  </a:solidFill>
                  <a:latin typeface="+mn-lt"/>
                </a:rPr>
              </a:br>
              <a:r>
                <a:rPr lang="en-DE" sz="1100">
                  <a:solidFill>
                    <a:schemeClr val="tx1">
                      <a:lumMod val="65000"/>
                      <a:lumOff val="35000"/>
                    </a:schemeClr>
                  </a:solidFill>
                  <a:latin typeface="+mn-lt"/>
                </a:rPr>
                <a:t>Start: Date</a:t>
              </a:r>
              <a:br>
                <a:rPr lang="en-DE" sz="1100">
                  <a:solidFill>
                    <a:schemeClr val="tx1">
                      <a:lumMod val="65000"/>
                      <a:lumOff val="35000"/>
                    </a:schemeClr>
                  </a:solidFill>
                  <a:latin typeface="+mn-lt"/>
                </a:rPr>
              </a:br>
              <a:r>
                <a:rPr lang="en-DE" sz="1100">
                  <a:solidFill>
                    <a:schemeClr val="tx1">
                      <a:lumMod val="65000"/>
                      <a:lumOff val="35000"/>
                    </a:schemeClr>
                  </a:solidFill>
                  <a:latin typeface="+mn-lt"/>
                </a:rPr>
                <a:t>End: Date</a:t>
              </a:r>
              <a:br>
                <a:rPr lang="en-DE" sz="1100">
                  <a:solidFill>
                    <a:schemeClr val="tx1">
                      <a:lumMod val="65000"/>
                      <a:lumOff val="35000"/>
                    </a:schemeClr>
                  </a:solidFill>
                  <a:latin typeface="+mn-lt"/>
                </a:rPr>
              </a:br>
              <a:r>
                <a:rPr lang="en-DE" sz="1100">
                  <a:solidFill>
                    <a:schemeClr val="tx1">
                      <a:lumMod val="65000"/>
                      <a:lumOff val="35000"/>
                    </a:schemeClr>
                  </a:solidFill>
                  <a:latin typeface="+mn-lt"/>
                </a:rPr>
                <a:t>Budget: Float</a:t>
              </a:r>
              <a:br>
                <a:rPr lang="en-DE" sz="1100">
                  <a:solidFill>
                    <a:schemeClr val="tx1">
                      <a:lumMod val="65000"/>
                      <a:lumOff val="35000"/>
                    </a:schemeClr>
                  </a:solidFill>
                  <a:latin typeface="+mn-lt"/>
                </a:rPr>
              </a:br>
              <a:r>
                <a:rPr lang="en-DE" sz="1100">
                  <a:solidFill>
                    <a:schemeClr val="tx1">
                      <a:lumMod val="65000"/>
                      <a:lumOff val="35000"/>
                    </a:schemeClr>
                  </a:solidFill>
                  <a:latin typeface="+mn-lt"/>
                </a:rPr>
                <a:t>Status: String</a:t>
              </a:r>
            </a:p>
          </p:txBody>
        </p:sp>
        <p:sp>
          <p:nvSpPr>
            <p:cNvPr id="6" name="Rechteck 9">
              <a:extLst>
                <a:ext uri="{FF2B5EF4-FFF2-40B4-BE49-F238E27FC236}">
                  <a16:creationId xmlns:a16="http://schemas.microsoft.com/office/drawing/2014/main" id="{8254C45B-1F3F-5444-BA11-D9FCE2003BAF}"/>
                </a:ext>
              </a:extLst>
            </p:cNvPr>
            <p:cNvSpPr/>
            <p:nvPr/>
          </p:nvSpPr>
          <p:spPr>
            <a:xfrm>
              <a:off x="5117180" y="1163826"/>
              <a:ext cx="1976524" cy="1470196"/>
            </a:xfrm>
            <a:prstGeom prst="rect">
              <a:avLst/>
            </a:prstGeom>
            <a:noFill/>
            <a:ln w="19050" cap="rnd">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t"/>
            <a:lstStyle/>
            <a:p>
              <a:r>
                <a:rPr lang="en-US" sz="1100" b="1">
                  <a:solidFill>
                    <a:schemeClr val="tx1">
                      <a:lumMod val="65000"/>
                      <a:lumOff val="35000"/>
                    </a:schemeClr>
                  </a:solidFill>
                </a:rPr>
                <a:t>Business Goal</a:t>
              </a:r>
              <a:endParaRPr lang="en-US" sz="1100" b="1" i="1">
                <a:solidFill>
                  <a:srgbClr val="1A9898"/>
                </a:solidFill>
              </a:endParaRPr>
            </a:p>
          </p:txBody>
        </p:sp>
        <p:cxnSp>
          <p:nvCxnSpPr>
            <p:cNvPr id="7" name="Straight Arrow Connector 11">
              <a:extLst>
                <a:ext uri="{FF2B5EF4-FFF2-40B4-BE49-F238E27FC236}">
                  <a16:creationId xmlns:a16="http://schemas.microsoft.com/office/drawing/2014/main" id="{D5BA32F9-619D-5A4D-8F7A-933AE21EFA7C}"/>
                </a:ext>
              </a:extLst>
            </p:cNvPr>
            <p:cNvCxnSpPr>
              <a:cxnSpLocks/>
            </p:cNvCxnSpPr>
            <p:nvPr/>
          </p:nvCxnSpPr>
          <p:spPr>
            <a:xfrm>
              <a:off x="5117180" y="1553830"/>
              <a:ext cx="1976524" cy="0"/>
            </a:xfrm>
            <a:prstGeom prst="straightConnector1">
              <a:avLst/>
            </a:prstGeom>
            <a:ln w="19050" cap="rnd" cmpd="sng">
              <a:solidFill>
                <a:schemeClr val="tx1">
                  <a:lumMod val="65000"/>
                  <a:lumOff val="35000"/>
                </a:schemeClr>
              </a:solidFill>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8" name="TextBox 12">
              <a:extLst>
                <a:ext uri="{FF2B5EF4-FFF2-40B4-BE49-F238E27FC236}">
                  <a16:creationId xmlns:a16="http://schemas.microsoft.com/office/drawing/2014/main" id="{66402116-F56C-9445-9A6C-51886BC34A61}"/>
                </a:ext>
              </a:extLst>
            </p:cNvPr>
            <p:cNvSpPr txBox="1"/>
            <p:nvPr/>
          </p:nvSpPr>
          <p:spPr>
            <a:xfrm>
              <a:off x="5179904" y="1687776"/>
              <a:ext cx="1152560" cy="677108"/>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DE" sz="1100">
                  <a:solidFill>
                    <a:schemeClr val="tx1">
                      <a:lumMod val="65000"/>
                      <a:lumOff val="35000"/>
                    </a:schemeClr>
                  </a:solidFill>
                  <a:latin typeface="+mn-lt"/>
                </a:rPr>
                <a:t>ID: Integer</a:t>
              </a:r>
              <a:br>
                <a:rPr lang="en-DE" sz="1100">
                  <a:solidFill>
                    <a:schemeClr val="tx1">
                      <a:lumMod val="65000"/>
                      <a:lumOff val="35000"/>
                    </a:schemeClr>
                  </a:solidFill>
                  <a:latin typeface="+mn-lt"/>
                </a:rPr>
              </a:br>
              <a:r>
                <a:rPr lang="en-DE" sz="1100">
                  <a:solidFill>
                    <a:schemeClr val="tx1">
                      <a:lumMod val="65000"/>
                      <a:lumOff val="35000"/>
                    </a:schemeClr>
                  </a:solidFill>
                  <a:latin typeface="+mn-lt"/>
                </a:rPr>
                <a:t>Name: String</a:t>
              </a:r>
              <a:br>
                <a:rPr lang="en-DE" sz="1100">
                  <a:solidFill>
                    <a:schemeClr val="tx1">
                      <a:lumMod val="65000"/>
                      <a:lumOff val="35000"/>
                    </a:schemeClr>
                  </a:solidFill>
                  <a:latin typeface="+mn-lt"/>
                </a:rPr>
              </a:br>
              <a:r>
                <a:rPr lang="en-DE" sz="1100">
                  <a:solidFill>
                    <a:schemeClr val="tx1">
                      <a:lumMod val="65000"/>
                      <a:lumOff val="35000"/>
                    </a:schemeClr>
                  </a:solidFill>
                  <a:latin typeface="+mn-lt"/>
                </a:rPr>
                <a:t>Description: String</a:t>
              </a:r>
              <a:br>
                <a:rPr lang="en-DE" sz="1100">
                  <a:solidFill>
                    <a:schemeClr val="tx1">
                      <a:lumMod val="65000"/>
                      <a:lumOff val="35000"/>
                    </a:schemeClr>
                  </a:solidFill>
                  <a:latin typeface="+mn-lt"/>
                </a:rPr>
              </a:br>
              <a:r>
                <a:rPr lang="en-DE" sz="1100">
                  <a:solidFill>
                    <a:schemeClr val="tx1">
                      <a:lumMod val="65000"/>
                      <a:lumOff val="35000"/>
                    </a:schemeClr>
                  </a:solidFill>
                  <a:latin typeface="+mn-lt"/>
                </a:rPr>
                <a:t>Measure: String</a:t>
              </a:r>
            </a:p>
          </p:txBody>
        </p:sp>
        <p:cxnSp>
          <p:nvCxnSpPr>
            <p:cNvPr id="10" name="Straight Arrow Connector 13">
              <a:extLst>
                <a:ext uri="{FF2B5EF4-FFF2-40B4-BE49-F238E27FC236}">
                  <a16:creationId xmlns:a16="http://schemas.microsoft.com/office/drawing/2014/main" id="{62B1067A-BA5C-3D45-A20B-F91DE561CB84}"/>
                </a:ext>
              </a:extLst>
            </p:cNvPr>
            <p:cNvCxnSpPr>
              <a:cxnSpLocks/>
              <a:endCxn id="6" idx="1"/>
            </p:cNvCxnSpPr>
            <p:nvPr/>
          </p:nvCxnSpPr>
          <p:spPr>
            <a:xfrm flipV="1">
              <a:off x="2775371" y="1898924"/>
              <a:ext cx="2341809" cy="2"/>
            </a:xfrm>
            <a:prstGeom prst="straightConnector1">
              <a:avLst/>
            </a:prstGeom>
            <a:ln w="19050" cap="rnd" cmpd="sng">
              <a:solidFill>
                <a:schemeClr val="tx1">
                  <a:lumMod val="65000"/>
                  <a:lumOff val="35000"/>
                </a:schemeClr>
              </a:solidFill>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1" name="TextBox 14">
              <a:extLst>
                <a:ext uri="{FF2B5EF4-FFF2-40B4-BE49-F238E27FC236}">
                  <a16:creationId xmlns:a16="http://schemas.microsoft.com/office/drawing/2014/main" id="{45A34617-025F-8A4C-BE7D-37D21538C038}"/>
                </a:ext>
              </a:extLst>
            </p:cNvPr>
            <p:cNvSpPr txBox="1"/>
            <p:nvPr/>
          </p:nvSpPr>
          <p:spPr>
            <a:xfrm>
              <a:off x="2882815" y="1650153"/>
              <a:ext cx="209994" cy="169277"/>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DE" sz="1100" b="1">
                  <a:solidFill>
                    <a:schemeClr val="tx1">
                      <a:lumMod val="65000"/>
                      <a:lumOff val="35000"/>
                    </a:schemeClr>
                  </a:solidFill>
                  <a:latin typeface="+mn-lt"/>
                </a:rPr>
                <a:t>0..*</a:t>
              </a:r>
            </a:p>
          </p:txBody>
        </p:sp>
        <p:sp>
          <p:nvSpPr>
            <p:cNvPr id="12" name="TextBox 16">
              <a:extLst>
                <a:ext uri="{FF2B5EF4-FFF2-40B4-BE49-F238E27FC236}">
                  <a16:creationId xmlns:a16="http://schemas.microsoft.com/office/drawing/2014/main" id="{927388B0-A61F-C54B-BE58-CD03C2A9B2AE}"/>
                </a:ext>
              </a:extLst>
            </p:cNvPr>
            <p:cNvSpPr txBox="1"/>
            <p:nvPr/>
          </p:nvSpPr>
          <p:spPr>
            <a:xfrm>
              <a:off x="4751685" y="1650153"/>
              <a:ext cx="209994" cy="169277"/>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DE" sz="1100" b="1">
                  <a:solidFill>
                    <a:schemeClr val="tx1">
                      <a:lumMod val="65000"/>
                      <a:lumOff val="35000"/>
                    </a:schemeClr>
                  </a:solidFill>
                  <a:latin typeface="+mn-lt"/>
                </a:rPr>
                <a:t>1..*</a:t>
              </a:r>
            </a:p>
          </p:txBody>
        </p:sp>
        <p:sp>
          <p:nvSpPr>
            <p:cNvPr id="13" name="Rechteck 9">
              <a:extLst>
                <a:ext uri="{FF2B5EF4-FFF2-40B4-BE49-F238E27FC236}">
                  <a16:creationId xmlns:a16="http://schemas.microsoft.com/office/drawing/2014/main" id="{0CF5D943-DBC3-F340-AE5B-895D5EDB2C2C}"/>
                </a:ext>
              </a:extLst>
            </p:cNvPr>
            <p:cNvSpPr/>
            <p:nvPr/>
          </p:nvSpPr>
          <p:spPr>
            <a:xfrm>
              <a:off x="804863" y="4875042"/>
              <a:ext cx="1976524" cy="1470196"/>
            </a:xfrm>
            <a:prstGeom prst="rect">
              <a:avLst/>
            </a:prstGeom>
            <a:noFill/>
            <a:ln w="19050" cap="rnd">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t"/>
            <a:lstStyle/>
            <a:p>
              <a:r>
                <a:rPr lang="en-US" sz="1100" b="1">
                  <a:solidFill>
                    <a:schemeClr val="tx1">
                      <a:lumMod val="65000"/>
                      <a:lumOff val="35000"/>
                    </a:schemeClr>
                  </a:solidFill>
                </a:rPr>
                <a:t>Milestone</a:t>
              </a:r>
              <a:endParaRPr lang="en-US" sz="1050" b="1" i="1">
                <a:solidFill>
                  <a:srgbClr val="1A9898"/>
                </a:solidFill>
              </a:endParaRPr>
            </a:p>
          </p:txBody>
        </p:sp>
        <p:cxnSp>
          <p:nvCxnSpPr>
            <p:cNvPr id="14" name="Straight Arrow Connector 19">
              <a:extLst>
                <a:ext uri="{FF2B5EF4-FFF2-40B4-BE49-F238E27FC236}">
                  <a16:creationId xmlns:a16="http://schemas.microsoft.com/office/drawing/2014/main" id="{21ADDC19-BDAE-754C-BA6D-ED00A5781907}"/>
                </a:ext>
              </a:extLst>
            </p:cNvPr>
            <p:cNvCxnSpPr>
              <a:cxnSpLocks/>
            </p:cNvCxnSpPr>
            <p:nvPr/>
          </p:nvCxnSpPr>
          <p:spPr>
            <a:xfrm>
              <a:off x="804863" y="5251794"/>
              <a:ext cx="1976524" cy="0"/>
            </a:xfrm>
            <a:prstGeom prst="straightConnector1">
              <a:avLst/>
            </a:prstGeom>
            <a:ln w="19050" cap="rnd" cmpd="sng">
              <a:solidFill>
                <a:schemeClr val="tx1">
                  <a:lumMod val="65000"/>
                  <a:lumOff val="35000"/>
                </a:schemeClr>
              </a:solidFill>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5" name="TextBox 20">
              <a:extLst>
                <a:ext uri="{FF2B5EF4-FFF2-40B4-BE49-F238E27FC236}">
                  <a16:creationId xmlns:a16="http://schemas.microsoft.com/office/drawing/2014/main" id="{AC519F96-AF70-4A42-BC82-43F420A31A74}"/>
                </a:ext>
              </a:extLst>
            </p:cNvPr>
            <p:cNvSpPr txBox="1"/>
            <p:nvPr/>
          </p:nvSpPr>
          <p:spPr>
            <a:xfrm>
              <a:off x="873421" y="5398992"/>
              <a:ext cx="1152560" cy="677108"/>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DE" sz="1100">
                  <a:solidFill>
                    <a:schemeClr val="tx1">
                      <a:lumMod val="65000"/>
                      <a:lumOff val="35000"/>
                    </a:schemeClr>
                  </a:solidFill>
                  <a:latin typeface="+mn-lt"/>
                </a:rPr>
                <a:t>ID: Integer</a:t>
              </a:r>
              <a:br>
                <a:rPr lang="en-DE" sz="1100">
                  <a:solidFill>
                    <a:schemeClr val="tx1">
                      <a:lumMod val="65000"/>
                      <a:lumOff val="35000"/>
                    </a:schemeClr>
                  </a:solidFill>
                  <a:latin typeface="+mn-lt"/>
                </a:rPr>
              </a:br>
              <a:r>
                <a:rPr lang="en-DE" sz="1100">
                  <a:solidFill>
                    <a:schemeClr val="tx1">
                      <a:lumMod val="65000"/>
                      <a:lumOff val="35000"/>
                    </a:schemeClr>
                  </a:solidFill>
                  <a:latin typeface="+mn-lt"/>
                </a:rPr>
                <a:t>Name: String</a:t>
              </a:r>
              <a:br>
                <a:rPr lang="en-DE" sz="1100">
                  <a:solidFill>
                    <a:schemeClr val="tx1">
                      <a:lumMod val="65000"/>
                      <a:lumOff val="35000"/>
                    </a:schemeClr>
                  </a:solidFill>
                  <a:latin typeface="+mn-lt"/>
                </a:rPr>
              </a:br>
              <a:r>
                <a:rPr lang="en-DE" sz="1100">
                  <a:solidFill>
                    <a:schemeClr val="tx1">
                      <a:lumMod val="65000"/>
                      <a:lumOff val="35000"/>
                    </a:schemeClr>
                  </a:solidFill>
                  <a:latin typeface="+mn-lt"/>
                </a:rPr>
                <a:t>Description: String</a:t>
              </a:r>
              <a:br>
                <a:rPr lang="en-DE" sz="1100">
                  <a:solidFill>
                    <a:schemeClr val="tx1">
                      <a:lumMod val="65000"/>
                      <a:lumOff val="35000"/>
                    </a:schemeClr>
                  </a:solidFill>
                  <a:latin typeface="+mn-lt"/>
                </a:rPr>
              </a:br>
              <a:r>
                <a:rPr lang="en-DE" sz="1100">
                  <a:solidFill>
                    <a:schemeClr val="tx1">
                      <a:lumMod val="65000"/>
                      <a:lumOff val="35000"/>
                    </a:schemeClr>
                  </a:solidFill>
                  <a:latin typeface="+mn-lt"/>
                </a:rPr>
                <a:t>Date: Date</a:t>
              </a:r>
            </a:p>
          </p:txBody>
        </p:sp>
        <p:sp>
          <p:nvSpPr>
            <p:cNvPr id="16" name="TextBox 21">
              <a:extLst>
                <a:ext uri="{FF2B5EF4-FFF2-40B4-BE49-F238E27FC236}">
                  <a16:creationId xmlns:a16="http://schemas.microsoft.com/office/drawing/2014/main" id="{04F12ED3-D5ED-E74C-989A-FD87E1336C2C}"/>
                </a:ext>
              </a:extLst>
            </p:cNvPr>
            <p:cNvSpPr txBox="1"/>
            <p:nvPr/>
          </p:nvSpPr>
          <p:spPr>
            <a:xfrm>
              <a:off x="1860618" y="4608155"/>
              <a:ext cx="209994" cy="169277"/>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DE" sz="1100" b="1">
                  <a:solidFill>
                    <a:schemeClr val="tx1">
                      <a:lumMod val="65000"/>
                      <a:lumOff val="35000"/>
                    </a:schemeClr>
                  </a:solidFill>
                  <a:latin typeface="+mn-lt"/>
                </a:rPr>
                <a:t>1..*</a:t>
              </a:r>
            </a:p>
          </p:txBody>
        </p:sp>
        <p:cxnSp>
          <p:nvCxnSpPr>
            <p:cNvPr id="17" name="Straight Arrow Connector 22">
              <a:extLst>
                <a:ext uri="{FF2B5EF4-FFF2-40B4-BE49-F238E27FC236}">
                  <a16:creationId xmlns:a16="http://schemas.microsoft.com/office/drawing/2014/main" id="{100FBC2D-4733-A849-B28B-EC3F4C3C97D0}"/>
                </a:ext>
              </a:extLst>
            </p:cNvPr>
            <p:cNvCxnSpPr>
              <a:cxnSpLocks/>
              <a:stCxn id="13" idx="0"/>
              <a:endCxn id="3" idx="2"/>
            </p:cNvCxnSpPr>
            <p:nvPr/>
          </p:nvCxnSpPr>
          <p:spPr>
            <a:xfrm flipV="1">
              <a:off x="1793125" y="3750365"/>
              <a:ext cx="0" cy="1124677"/>
            </a:xfrm>
            <a:prstGeom prst="straightConnector1">
              <a:avLst/>
            </a:prstGeom>
            <a:ln w="19050" cap="rnd" cmpd="sng">
              <a:solidFill>
                <a:schemeClr val="tx1">
                  <a:lumMod val="65000"/>
                  <a:lumOff val="35000"/>
                </a:schemeClr>
              </a:solidFill>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8" name="TextBox 23">
              <a:extLst>
                <a:ext uri="{FF2B5EF4-FFF2-40B4-BE49-F238E27FC236}">
                  <a16:creationId xmlns:a16="http://schemas.microsoft.com/office/drawing/2014/main" id="{E4B9C4F3-7198-1846-9DEB-433039DE317F}"/>
                </a:ext>
              </a:extLst>
            </p:cNvPr>
            <p:cNvSpPr txBox="1"/>
            <p:nvPr/>
          </p:nvSpPr>
          <p:spPr>
            <a:xfrm>
              <a:off x="1860618" y="3842803"/>
              <a:ext cx="78548" cy="169277"/>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DE" sz="1100" b="1">
                  <a:solidFill>
                    <a:schemeClr val="tx1">
                      <a:lumMod val="65000"/>
                      <a:lumOff val="35000"/>
                    </a:schemeClr>
                  </a:solidFill>
                  <a:latin typeface="+mn-lt"/>
                </a:rPr>
                <a:t>1</a:t>
              </a:r>
            </a:p>
          </p:txBody>
        </p:sp>
        <p:sp>
          <p:nvSpPr>
            <p:cNvPr id="19" name="TextBox 24">
              <a:extLst>
                <a:ext uri="{FF2B5EF4-FFF2-40B4-BE49-F238E27FC236}">
                  <a16:creationId xmlns:a16="http://schemas.microsoft.com/office/drawing/2014/main" id="{DA6BEA33-E394-784F-8A40-0CCAA9867B42}"/>
                </a:ext>
              </a:extLst>
            </p:cNvPr>
            <p:cNvSpPr txBox="1"/>
            <p:nvPr/>
          </p:nvSpPr>
          <p:spPr>
            <a:xfrm>
              <a:off x="3802988" y="1650153"/>
              <a:ext cx="243656" cy="169277"/>
            </a:xfrm>
            <a:prstGeom prst="rect">
              <a:avLst/>
            </a:prstGeom>
            <a:noFill/>
          </p:spPr>
          <p:txBody>
            <a:bodyPr wrap="none" lIns="0" tIns="0" rIns="0" bIns="0" rtlCol="0">
              <a:spAutoFit/>
            </a:bodyPr>
            <a:lstStyle/>
            <a:p>
              <a:pPr algn="ctr" fontAlgn="base">
                <a:spcBef>
                  <a:spcPct val="50000"/>
                </a:spcBef>
                <a:spcAft>
                  <a:spcPct val="0"/>
                </a:spcAft>
                <a:buClr>
                  <a:srgbClr val="F0AB00"/>
                </a:buClr>
                <a:buSzPct val="80000"/>
              </a:pPr>
              <a:r>
                <a:rPr lang="en-DE" sz="1100" b="1" i="1">
                  <a:solidFill>
                    <a:schemeClr val="tx1">
                      <a:lumMod val="65000"/>
                      <a:lumOff val="35000"/>
                    </a:schemeClr>
                  </a:solidFill>
                  <a:latin typeface="+mn-lt"/>
                </a:rPr>
                <a:t>has</a:t>
              </a:r>
            </a:p>
          </p:txBody>
        </p:sp>
        <p:sp>
          <p:nvSpPr>
            <p:cNvPr id="20" name="TextBox 25">
              <a:extLst>
                <a:ext uri="{FF2B5EF4-FFF2-40B4-BE49-F238E27FC236}">
                  <a16:creationId xmlns:a16="http://schemas.microsoft.com/office/drawing/2014/main" id="{5B800C86-7EF4-544B-8266-47008886D3E9}"/>
                </a:ext>
              </a:extLst>
            </p:cNvPr>
            <p:cNvSpPr txBox="1"/>
            <p:nvPr/>
          </p:nvSpPr>
          <p:spPr>
            <a:xfrm>
              <a:off x="1257303" y="4204982"/>
              <a:ext cx="429001" cy="169277"/>
            </a:xfrm>
            <a:prstGeom prst="rect">
              <a:avLst/>
            </a:prstGeom>
            <a:noFill/>
          </p:spPr>
          <p:txBody>
            <a:bodyPr wrap="square" lIns="0" tIns="0" rIns="0" bIns="0" rtlCol="0">
              <a:spAutoFit/>
            </a:bodyPr>
            <a:lstStyle/>
            <a:p>
              <a:pPr algn="r" fontAlgn="base">
                <a:spcBef>
                  <a:spcPct val="50000"/>
                </a:spcBef>
                <a:spcAft>
                  <a:spcPct val="0"/>
                </a:spcAft>
                <a:buClr>
                  <a:srgbClr val="F0AB00"/>
                </a:buClr>
                <a:buSzPct val="80000"/>
              </a:pPr>
              <a:r>
                <a:rPr lang="en-DE" sz="1100" b="1" i="1">
                  <a:solidFill>
                    <a:schemeClr val="tx1">
                      <a:lumMod val="65000"/>
                      <a:lumOff val="35000"/>
                    </a:schemeClr>
                  </a:solidFill>
                  <a:latin typeface="+mn-lt"/>
                </a:rPr>
                <a:t>has</a:t>
              </a:r>
            </a:p>
          </p:txBody>
        </p:sp>
        <p:sp>
          <p:nvSpPr>
            <p:cNvPr id="21" name="Rechteck 9">
              <a:extLst>
                <a:ext uri="{FF2B5EF4-FFF2-40B4-BE49-F238E27FC236}">
                  <a16:creationId xmlns:a16="http://schemas.microsoft.com/office/drawing/2014/main" id="{B12E8EDE-766C-FD4C-B854-CBD0BE55098A}"/>
                </a:ext>
              </a:extLst>
            </p:cNvPr>
            <p:cNvSpPr/>
            <p:nvPr/>
          </p:nvSpPr>
          <p:spPr>
            <a:xfrm>
              <a:off x="9393405" y="1171560"/>
              <a:ext cx="1976524" cy="1470196"/>
            </a:xfrm>
            <a:prstGeom prst="rect">
              <a:avLst/>
            </a:prstGeom>
            <a:noFill/>
            <a:ln w="19050" cap="rnd">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t"/>
            <a:lstStyle/>
            <a:p>
              <a:r>
                <a:rPr lang="en-US" sz="1100" b="1">
                  <a:solidFill>
                    <a:schemeClr val="tx1">
                      <a:lumMod val="65000"/>
                      <a:lumOff val="35000"/>
                    </a:schemeClr>
                  </a:solidFill>
                </a:rPr>
                <a:t>Purpose</a:t>
              </a:r>
              <a:endParaRPr lang="en-US" sz="1050" b="1" i="1">
                <a:solidFill>
                  <a:srgbClr val="1A9898"/>
                </a:solidFill>
              </a:endParaRPr>
            </a:p>
          </p:txBody>
        </p:sp>
        <p:cxnSp>
          <p:nvCxnSpPr>
            <p:cNvPr id="22" name="Straight Arrow Connector 31">
              <a:extLst>
                <a:ext uri="{FF2B5EF4-FFF2-40B4-BE49-F238E27FC236}">
                  <a16:creationId xmlns:a16="http://schemas.microsoft.com/office/drawing/2014/main" id="{6DC189C3-29BA-9041-9BB8-1B974E2C6A83}"/>
                </a:ext>
              </a:extLst>
            </p:cNvPr>
            <p:cNvCxnSpPr>
              <a:cxnSpLocks/>
            </p:cNvCxnSpPr>
            <p:nvPr/>
          </p:nvCxnSpPr>
          <p:spPr>
            <a:xfrm>
              <a:off x="9393405" y="1553830"/>
              <a:ext cx="1976524" cy="0"/>
            </a:xfrm>
            <a:prstGeom prst="straightConnector1">
              <a:avLst/>
            </a:prstGeom>
            <a:ln w="19050" cap="rnd" cmpd="sng">
              <a:solidFill>
                <a:schemeClr val="tx1">
                  <a:lumMod val="65000"/>
                  <a:lumOff val="35000"/>
                </a:schemeClr>
              </a:solidFill>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3" name="Straight Arrow Connector 32">
              <a:extLst>
                <a:ext uri="{FF2B5EF4-FFF2-40B4-BE49-F238E27FC236}">
                  <a16:creationId xmlns:a16="http://schemas.microsoft.com/office/drawing/2014/main" id="{187F1D1C-B993-8446-8592-AC8A0BFDF935}"/>
                </a:ext>
              </a:extLst>
            </p:cNvPr>
            <p:cNvCxnSpPr>
              <a:cxnSpLocks/>
              <a:stCxn id="6" idx="3"/>
              <a:endCxn id="21" idx="1"/>
            </p:cNvCxnSpPr>
            <p:nvPr/>
          </p:nvCxnSpPr>
          <p:spPr>
            <a:xfrm>
              <a:off x="7093704" y="1898924"/>
              <a:ext cx="2299701" cy="7734"/>
            </a:xfrm>
            <a:prstGeom prst="straightConnector1">
              <a:avLst/>
            </a:prstGeom>
            <a:ln w="19050" cap="rnd" cmpd="sng">
              <a:solidFill>
                <a:schemeClr val="tx1">
                  <a:lumMod val="65000"/>
                  <a:lumOff val="35000"/>
                </a:schemeClr>
              </a:solidFill>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4" name="TextBox 33">
              <a:extLst>
                <a:ext uri="{FF2B5EF4-FFF2-40B4-BE49-F238E27FC236}">
                  <a16:creationId xmlns:a16="http://schemas.microsoft.com/office/drawing/2014/main" id="{CA8CA47B-1915-9A48-AB70-13049F30A666}"/>
                </a:ext>
              </a:extLst>
            </p:cNvPr>
            <p:cNvSpPr txBox="1"/>
            <p:nvPr/>
          </p:nvSpPr>
          <p:spPr>
            <a:xfrm>
              <a:off x="7942931" y="1650153"/>
              <a:ext cx="604332" cy="169277"/>
            </a:xfrm>
            <a:prstGeom prst="rect">
              <a:avLst/>
            </a:prstGeom>
            <a:noFill/>
          </p:spPr>
          <p:txBody>
            <a:bodyPr wrap="none" lIns="0" tIns="0" rIns="0" bIns="0" rtlCol="0">
              <a:spAutoFit/>
            </a:bodyPr>
            <a:lstStyle/>
            <a:p>
              <a:pPr algn="ctr" fontAlgn="base">
                <a:spcBef>
                  <a:spcPct val="50000"/>
                </a:spcBef>
                <a:spcAft>
                  <a:spcPct val="0"/>
                </a:spcAft>
                <a:buClr>
                  <a:srgbClr val="F0AB00"/>
                </a:buClr>
                <a:buSzPct val="80000"/>
              </a:pPr>
              <a:r>
                <a:rPr lang="en-DE" sz="1100" b="1" i="1">
                  <a:solidFill>
                    <a:schemeClr val="tx1">
                      <a:lumMod val="65000"/>
                      <a:lumOff val="35000"/>
                    </a:schemeClr>
                  </a:solidFill>
                  <a:latin typeface="+mn-lt"/>
                </a:rPr>
                <a:t>supports</a:t>
              </a:r>
            </a:p>
          </p:txBody>
        </p:sp>
        <p:sp>
          <p:nvSpPr>
            <p:cNvPr id="25" name="TextBox 34">
              <a:extLst>
                <a:ext uri="{FF2B5EF4-FFF2-40B4-BE49-F238E27FC236}">
                  <a16:creationId xmlns:a16="http://schemas.microsoft.com/office/drawing/2014/main" id="{1F946A0A-67D4-3F45-BAC9-22AACA4F9734}"/>
                </a:ext>
              </a:extLst>
            </p:cNvPr>
            <p:cNvSpPr txBox="1"/>
            <p:nvPr/>
          </p:nvSpPr>
          <p:spPr>
            <a:xfrm>
              <a:off x="9462464" y="1678904"/>
              <a:ext cx="1152560" cy="507831"/>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DE" sz="1100">
                  <a:solidFill>
                    <a:schemeClr val="tx1">
                      <a:lumMod val="65000"/>
                      <a:lumOff val="35000"/>
                    </a:schemeClr>
                  </a:solidFill>
                  <a:latin typeface="+mn-lt"/>
                </a:rPr>
                <a:t>ID: Integer</a:t>
              </a:r>
              <a:br>
                <a:rPr lang="en-DE" sz="1100">
                  <a:solidFill>
                    <a:schemeClr val="tx1">
                      <a:lumMod val="65000"/>
                      <a:lumOff val="35000"/>
                    </a:schemeClr>
                  </a:solidFill>
                  <a:latin typeface="+mn-lt"/>
                </a:rPr>
              </a:br>
              <a:r>
                <a:rPr lang="en-DE" sz="1100">
                  <a:solidFill>
                    <a:schemeClr val="tx1">
                      <a:lumMod val="65000"/>
                      <a:lumOff val="35000"/>
                    </a:schemeClr>
                  </a:solidFill>
                  <a:latin typeface="+mn-lt"/>
                </a:rPr>
                <a:t>Name: String</a:t>
              </a:r>
              <a:br>
                <a:rPr lang="en-DE" sz="1100">
                  <a:solidFill>
                    <a:schemeClr val="tx1">
                      <a:lumMod val="65000"/>
                      <a:lumOff val="35000"/>
                    </a:schemeClr>
                  </a:solidFill>
                  <a:latin typeface="+mn-lt"/>
                </a:rPr>
              </a:br>
              <a:r>
                <a:rPr lang="en-DE" sz="1100">
                  <a:solidFill>
                    <a:schemeClr val="tx1">
                      <a:lumMod val="65000"/>
                      <a:lumOff val="35000"/>
                    </a:schemeClr>
                  </a:solidFill>
                  <a:latin typeface="+mn-lt"/>
                </a:rPr>
                <a:t>Description: String</a:t>
              </a:r>
            </a:p>
          </p:txBody>
        </p:sp>
        <p:sp>
          <p:nvSpPr>
            <p:cNvPr id="26" name="TextBox 35">
              <a:extLst>
                <a:ext uri="{FF2B5EF4-FFF2-40B4-BE49-F238E27FC236}">
                  <a16:creationId xmlns:a16="http://schemas.microsoft.com/office/drawing/2014/main" id="{B715A460-2362-9E44-B18B-34DA9A0CE700}"/>
                </a:ext>
              </a:extLst>
            </p:cNvPr>
            <p:cNvSpPr txBox="1"/>
            <p:nvPr/>
          </p:nvSpPr>
          <p:spPr>
            <a:xfrm>
              <a:off x="7198763" y="1650153"/>
              <a:ext cx="209994" cy="169277"/>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DE" sz="1100" b="1">
                  <a:solidFill>
                    <a:schemeClr val="tx1">
                      <a:lumMod val="65000"/>
                      <a:lumOff val="35000"/>
                    </a:schemeClr>
                  </a:solidFill>
                  <a:latin typeface="+mn-lt"/>
                </a:rPr>
                <a:t>1..*</a:t>
              </a:r>
            </a:p>
          </p:txBody>
        </p:sp>
        <p:sp>
          <p:nvSpPr>
            <p:cNvPr id="27" name="TextBox 36">
              <a:extLst>
                <a:ext uri="{FF2B5EF4-FFF2-40B4-BE49-F238E27FC236}">
                  <a16:creationId xmlns:a16="http://schemas.microsoft.com/office/drawing/2014/main" id="{42E7FAFE-9BC7-3B4D-B318-BCC7A96F5282}"/>
                </a:ext>
              </a:extLst>
            </p:cNvPr>
            <p:cNvSpPr txBox="1"/>
            <p:nvPr/>
          </p:nvSpPr>
          <p:spPr>
            <a:xfrm>
              <a:off x="9192046" y="1650153"/>
              <a:ext cx="78548" cy="169277"/>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DE" sz="1100" b="1">
                  <a:solidFill>
                    <a:schemeClr val="tx1">
                      <a:lumMod val="65000"/>
                      <a:lumOff val="35000"/>
                    </a:schemeClr>
                  </a:solidFill>
                  <a:latin typeface="+mn-lt"/>
                </a:rPr>
                <a:t>1</a:t>
              </a:r>
            </a:p>
          </p:txBody>
        </p:sp>
        <p:sp>
          <p:nvSpPr>
            <p:cNvPr id="28" name="Rechteck 9">
              <a:extLst>
                <a:ext uri="{FF2B5EF4-FFF2-40B4-BE49-F238E27FC236}">
                  <a16:creationId xmlns:a16="http://schemas.microsoft.com/office/drawing/2014/main" id="{6A0D0C81-75BF-7647-A5EF-FA014F5D15C6}"/>
                </a:ext>
              </a:extLst>
            </p:cNvPr>
            <p:cNvSpPr/>
            <p:nvPr/>
          </p:nvSpPr>
          <p:spPr>
            <a:xfrm>
              <a:off x="3879170" y="4875042"/>
              <a:ext cx="1976524" cy="1470196"/>
            </a:xfrm>
            <a:prstGeom prst="rect">
              <a:avLst/>
            </a:prstGeom>
            <a:noFill/>
            <a:ln w="19050" cap="rnd">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t"/>
            <a:lstStyle/>
            <a:p>
              <a:r>
                <a:rPr lang="en-US" sz="1100" b="1">
                  <a:solidFill>
                    <a:schemeClr val="tx1">
                      <a:lumMod val="65000"/>
                      <a:lumOff val="35000"/>
                    </a:schemeClr>
                  </a:solidFill>
                </a:rPr>
                <a:t>Requestor</a:t>
              </a:r>
              <a:endParaRPr lang="en-US" sz="1050" b="1" i="1">
                <a:solidFill>
                  <a:srgbClr val="1A9898"/>
                </a:solidFill>
              </a:endParaRPr>
            </a:p>
          </p:txBody>
        </p:sp>
        <p:cxnSp>
          <p:nvCxnSpPr>
            <p:cNvPr id="29" name="Straight Arrow Connector 19">
              <a:extLst>
                <a:ext uri="{FF2B5EF4-FFF2-40B4-BE49-F238E27FC236}">
                  <a16:creationId xmlns:a16="http://schemas.microsoft.com/office/drawing/2014/main" id="{593BDA06-2927-0A46-B259-ED42EAB6CF8A}"/>
                </a:ext>
              </a:extLst>
            </p:cNvPr>
            <p:cNvCxnSpPr>
              <a:cxnSpLocks/>
            </p:cNvCxnSpPr>
            <p:nvPr/>
          </p:nvCxnSpPr>
          <p:spPr>
            <a:xfrm>
              <a:off x="3879170" y="5251794"/>
              <a:ext cx="1976524" cy="0"/>
            </a:xfrm>
            <a:prstGeom prst="straightConnector1">
              <a:avLst/>
            </a:prstGeom>
            <a:ln w="19050" cap="rnd" cmpd="sng">
              <a:solidFill>
                <a:schemeClr val="tx1">
                  <a:lumMod val="65000"/>
                  <a:lumOff val="35000"/>
                </a:schemeClr>
              </a:solidFill>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0" name="TextBox 20">
              <a:extLst>
                <a:ext uri="{FF2B5EF4-FFF2-40B4-BE49-F238E27FC236}">
                  <a16:creationId xmlns:a16="http://schemas.microsoft.com/office/drawing/2014/main" id="{9D549BE9-3CD9-C74F-9572-EA8AFC1A0698}"/>
                </a:ext>
              </a:extLst>
            </p:cNvPr>
            <p:cNvSpPr txBox="1"/>
            <p:nvPr/>
          </p:nvSpPr>
          <p:spPr>
            <a:xfrm>
              <a:off x="3947728" y="5398992"/>
              <a:ext cx="1181414" cy="507831"/>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DE" sz="1100">
                  <a:solidFill>
                    <a:schemeClr val="tx1">
                      <a:lumMod val="65000"/>
                      <a:lumOff val="35000"/>
                    </a:schemeClr>
                  </a:solidFill>
                  <a:latin typeface="+mn-lt"/>
                </a:rPr>
                <a:t>ID: Integer</a:t>
              </a:r>
              <a:br>
                <a:rPr lang="en-DE" sz="1100">
                  <a:solidFill>
                    <a:schemeClr val="tx1">
                      <a:lumMod val="65000"/>
                      <a:lumOff val="35000"/>
                    </a:schemeClr>
                  </a:solidFill>
                  <a:latin typeface="+mn-lt"/>
                </a:rPr>
              </a:br>
              <a:r>
                <a:rPr lang="en-DE" sz="1100">
                  <a:solidFill>
                    <a:schemeClr val="tx1">
                      <a:lumMod val="65000"/>
                      <a:lumOff val="35000"/>
                    </a:schemeClr>
                  </a:solidFill>
                  <a:latin typeface="+mn-lt"/>
                </a:rPr>
                <a:t>Name: String</a:t>
              </a:r>
              <a:br>
                <a:rPr lang="en-DE" sz="1100">
                  <a:solidFill>
                    <a:schemeClr val="tx1">
                      <a:lumMod val="65000"/>
                      <a:lumOff val="35000"/>
                    </a:schemeClr>
                  </a:solidFill>
                  <a:latin typeface="+mn-lt"/>
                </a:rPr>
              </a:br>
              <a:r>
                <a:rPr lang="en-DE" sz="1100">
                  <a:solidFill>
                    <a:schemeClr val="tx1">
                      <a:lumMod val="65000"/>
                      <a:lumOff val="35000"/>
                    </a:schemeClr>
                  </a:solidFill>
                  <a:latin typeface="+mn-lt"/>
                </a:rPr>
                <a:t>Department: String</a:t>
              </a:r>
            </a:p>
          </p:txBody>
        </p:sp>
        <p:sp>
          <p:nvSpPr>
            <p:cNvPr id="31" name="Rechteck 9">
              <a:extLst>
                <a:ext uri="{FF2B5EF4-FFF2-40B4-BE49-F238E27FC236}">
                  <a16:creationId xmlns:a16="http://schemas.microsoft.com/office/drawing/2014/main" id="{893A1EF6-C22A-8E46-A41A-EB73CB34A253}"/>
                </a:ext>
              </a:extLst>
            </p:cNvPr>
            <p:cNvSpPr/>
            <p:nvPr/>
          </p:nvSpPr>
          <p:spPr>
            <a:xfrm>
              <a:off x="6643446" y="4875042"/>
              <a:ext cx="1976524" cy="1470196"/>
            </a:xfrm>
            <a:prstGeom prst="rect">
              <a:avLst/>
            </a:prstGeom>
            <a:noFill/>
            <a:ln w="19050" cap="rnd">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t"/>
            <a:lstStyle/>
            <a:p>
              <a:r>
                <a:rPr lang="en-US" sz="1100" b="1">
                  <a:solidFill>
                    <a:schemeClr val="tx1">
                      <a:lumMod val="65000"/>
                      <a:lumOff val="35000"/>
                    </a:schemeClr>
                  </a:solidFill>
                </a:rPr>
                <a:t>Reviewer</a:t>
              </a:r>
              <a:endParaRPr lang="en-US" sz="1050" b="1" i="1">
                <a:solidFill>
                  <a:srgbClr val="1A9898"/>
                </a:solidFill>
              </a:endParaRPr>
            </a:p>
          </p:txBody>
        </p:sp>
        <p:cxnSp>
          <p:nvCxnSpPr>
            <p:cNvPr id="32" name="Straight Arrow Connector 19">
              <a:extLst>
                <a:ext uri="{FF2B5EF4-FFF2-40B4-BE49-F238E27FC236}">
                  <a16:creationId xmlns:a16="http://schemas.microsoft.com/office/drawing/2014/main" id="{BAF2FB2B-4AB6-8F4B-AA37-773E23B19CEC}"/>
                </a:ext>
              </a:extLst>
            </p:cNvPr>
            <p:cNvCxnSpPr>
              <a:cxnSpLocks/>
            </p:cNvCxnSpPr>
            <p:nvPr/>
          </p:nvCxnSpPr>
          <p:spPr>
            <a:xfrm>
              <a:off x="6643446" y="5251794"/>
              <a:ext cx="1976524" cy="0"/>
            </a:xfrm>
            <a:prstGeom prst="straightConnector1">
              <a:avLst/>
            </a:prstGeom>
            <a:ln w="19050" cap="rnd" cmpd="sng">
              <a:solidFill>
                <a:schemeClr val="tx1">
                  <a:lumMod val="65000"/>
                  <a:lumOff val="35000"/>
                </a:schemeClr>
              </a:solidFill>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3" name="TextBox 20">
              <a:extLst>
                <a:ext uri="{FF2B5EF4-FFF2-40B4-BE49-F238E27FC236}">
                  <a16:creationId xmlns:a16="http://schemas.microsoft.com/office/drawing/2014/main" id="{A70F67FB-AD50-A64C-BDB6-13D3756F80D5}"/>
                </a:ext>
              </a:extLst>
            </p:cNvPr>
            <p:cNvSpPr txBox="1"/>
            <p:nvPr/>
          </p:nvSpPr>
          <p:spPr>
            <a:xfrm>
              <a:off x="6712004" y="5398992"/>
              <a:ext cx="1181414" cy="507831"/>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DE" sz="1100">
                  <a:solidFill>
                    <a:schemeClr val="tx1">
                      <a:lumMod val="65000"/>
                      <a:lumOff val="35000"/>
                    </a:schemeClr>
                  </a:solidFill>
                  <a:latin typeface="+mn-lt"/>
                </a:rPr>
                <a:t>ID: Integer</a:t>
              </a:r>
              <a:br>
                <a:rPr lang="en-DE" sz="1100">
                  <a:solidFill>
                    <a:schemeClr val="tx1">
                      <a:lumMod val="65000"/>
                      <a:lumOff val="35000"/>
                    </a:schemeClr>
                  </a:solidFill>
                  <a:latin typeface="+mn-lt"/>
                </a:rPr>
              </a:br>
              <a:r>
                <a:rPr lang="en-DE" sz="1100">
                  <a:solidFill>
                    <a:schemeClr val="tx1">
                      <a:lumMod val="65000"/>
                      <a:lumOff val="35000"/>
                    </a:schemeClr>
                  </a:solidFill>
                  <a:latin typeface="+mn-lt"/>
                </a:rPr>
                <a:t>Name: String</a:t>
              </a:r>
              <a:br>
                <a:rPr lang="en-DE" sz="1100">
                  <a:solidFill>
                    <a:schemeClr val="tx1">
                      <a:lumMod val="65000"/>
                      <a:lumOff val="35000"/>
                    </a:schemeClr>
                  </a:solidFill>
                  <a:latin typeface="+mn-lt"/>
                </a:rPr>
              </a:br>
              <a:r>
                <a:rPr lang="en-DE" sz="1100">
                  <a:solidFill>
                    <a:schemeClr val="tx1">
                      <a:lumMod val="65000"/>
                      <a:lumOff val="35000"/>
                    </a:schemeClr>
                  </a:solidFill>
                  <a:latin typeface="+mn-lt"/>
                </a:rPr>
                <a:t>Department: String</a:t>
              </a:r>
            </a:p>
          </p:txBody>
        </p:sp>
        <p:cxnSp>
          <p:nvCxnSpPr>
            <p:cNvPr id="34" name="Elbow Connector 33">
              <a:extLst>
                <a:ext uri="{FF2B5EF4-FFF2-40B4-BE49-F238E27FC236}">
                  <a16:creationId xmlns:a16="http://schemas.microsoft.com/office/drawing/2014/main" id="{28E7FFB1-CD1E-AF49-BF1B-ACA17CAE60F5}"/>
                </a:ext>
              </a:extLst>
            </p:cNvPr>
            <p:cNvCxnSpPr>
              <a:cxnSpLocks/>
              <a:endCxn id="28" idx="0"/>
            </p:cNvCxnSpPr>
            <p:nvPr/>
          </p:nvCxnSpPr>
          <p:spPr>
            <a:xfrm>
              <a:off x="2781387" y="3433489"/>
              <a:ext cx="2086045" cy="1441553"/>
            </a:xfrm>
            <a:prstGeom prst="bentConnector2">
              <a:avLst/>
            </a:prstGeom>
            <a:ln w="952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5" name="Elbow Connector 34">
              <a:extLst>
                <a:ext uri="{FF2B5EF4-FFF2-40B4-BE49-F238E27FC236}">
                  <a16:creationId xmlns:a16="http://schemas.microsoft.com/office/drawing/2014/main" id="{9AA6E4B2-CB6A-B24B-9AC5-D24EA6DFA289}"/>
                </a:ext>
              </a:extLst>
            </p:cNvPr>
            <p:cNvCxnSpPr>
              <a:cxnSpLocks/>
              <a:endCxn id="31" idx="0"/>
            </p:cNvCxnSpPr>
            <p:nvPr/>
          </p:nvCxnSpPr>
          <p:spPr>
            <a:xfrm>
              <a:off x="2781387" y="3154519"/>
              <a:ext cx="4850321" cy="1720523"/>
            </a:xfrm>
            <a:prstGeom prst="bentConnector2">
              <a:avLst/>
            </a:prstGeom>
            <a:ln w="952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6" name="TextBox 24">
              <a:extLst>
                <a:ext uri="{FF2B5EF4-FFF2-40B4-BE49-F238E27FC236}">
                  <a16:creationId xmlns:a16="http://schemas.microsoft.com/office/drawing/2014/main" id="{7BA8DCCC-8E34-2049-93FF-60E4523B1C75}"/>
                </a:ext>
              </a:extLst>
            </p:cNvPr>
            <p:cNvSpPr txBox="1"/>
            <p:nvPr/>
          </p:nvSpPr>
          <p:spPr>
            <a:xfrm>
              <a:off x="3496674" y="3505232"/>
              <a:ext cx="588302" cy="169277"/>
            </a:xfrm>
            <a:prstGeom prst="rect">
              <a:avLst/>
            </a:prstGeom>
            <a:noFill/>
          </p:spPr>
          <p:txBody>
            <a:bodyPr wrap="none" lIns="0" tIns="0" rIns="0" bIns="0" rtlCol="0">
              <a:spAutoFit/>
            </a:bodyPr>
            <a:lstStyle/>
            <a:p>
              <a:pPr algn="ctr" fontAlgn="base">
                <a:spcBef>
                  <a:spcPct val="50000"/>
                </a:spcBef>
                <a:spcAft>
                  <a:spcPct val="0"/>
                </a:spcAft>
                <a:buClr>
                  <a:srgbClr val="F0AB00"/>
                </a:buClr>
                <a:buSzPct val="80000"/>
              </a:pPr>
              <a:r>
                <a:rPr lang="en-DE" sz="1100" b="1" i="1">
                  <a:solidFill>
                    <a:schemeClr val="tx1">
                      <a:lumMod val="65000"/>
                      <a:lumOff val="35000"/>
                    </a:schemeClr>
                  </a:solidFill>
                  <a:latin typeface="+mn-lt"/>
                </a:rPr>
                <a:t>requests</a:t>
              </a:r>
            </a:p>
          </p:txBody>
        </p:sp>
        <p:sp>
          <p:nvSpPr>
            <p:cNvPr id="37" name="TextBox 23">
              <a:extLst>
                <a:ext uri="{FF2B5EF4-FFF2-40B4-BE49-F238E27FC236}">
                  <a16:creationId xmlns:a16="http://schemas.microsoft.com/office/drawing/2014/main" id="{0FEFEDD5-CE70-9343-A4B6-3041917A9C23}"/>
                </a:ext>
              </a:extLst>
            </p:cNvPr>
            <p:cNvSpPr txBox="1"/>
            <p:nvPr/>
          </p:nvSpPr>
          <p:spPr>
            <a:xfrm>
              <a:off x="4955811" y="4608577"/>
              <a:ext cx="78548" cy="169277"/>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DE" sz="1100" b="1">
                  <a:solidFill>
                    <a:schemeClr val="tx1">
                      <a:lumMod val="65000"/>
                      <a:lumOff val="35000"/>
                    </a:schemeClr>
                  </a:solidFill>
                  <a:latin typeface="+mn-lt"/>
                </a:rPr>
                <a:t>1</a:t>
              </a:r>
            </a:p>
          </p:txBody>
        </p:sp>
        <p:sp>
          <p:nvSpPr>
            <p:cNvPr id="38" name="TextBox 21">
              <a:extLst>
                <a:ext uri="{FF2B5EF4-FFF2-40B4-BE49-F238E27FC236}">
                  <a16:creationId xmlns:a16="http://schemas.microsoft.com/office/drawing/2014/main" id="{60EBF499-7105-E14F-945F-E920279F5030}"/>
                </a:ext>
              </a:extLst>
            </p:cNvPr>
            <p:cNvSpPr txBox="1"/>
            <p:nvPr/>
          </p:nvSpPr>
          <p:spPr>
            <a:xfrm>
              <a:off x="2837085" y="3534921"/>
              <a:ext cx="209994" cy="169277"/>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DE" sz="1100" b="1">
                  <a:solidFill>
                    <a:schemeClr val="tx1">
                      <a:lumMod val="65000"/>
                      <a:lumOff val="35000"/>
                    </a:schemeClr>
                  </a:solidFill>
                  <a:latin typeface="+mn-lt"/>
                </a:rPr>
                <a:t>1..*</a:t>
              </a:r>
            </a:p>
          </p:txBody>
        </p:sp>
        <p:sp>
          <p:nvSpPr>
            <p:cNvPr id="39" name="Rechteck 9">
              <a:extLst>
                <a:ext uri="{FF2B5EF4-FFF2-40B4-BE49-F238E27FC236}">
                  <a16:creationId xmlns:a16="http://schemas.microsoft.com/office/drawing/2014/main" id="{CC1F9D35-E159-DD4D-AC5B-D53C9B479AD0}"/>
                </a:ext>
              </a:extLst>
            </p:cNvPr>
            <p:cNvSpPr/>
            <p:nvPr/>
          </p:nvSpPr>
          <p:spPr>
            <a:xfrm>
              <a:off x="9241739" y="4877169"/>
              <a:ext cx="1976524" cy="1470196"/>
            </a:xfrm>
            <a:prstGeom prst="rect">
              <a:avLst/>
            </a:prstGeom>
            <a:noFill/>
            <a:ln w="19050" cap="rnd">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t"/>
            <a:lstStyle/>
            <a:p>
              <a:r>
                <a:rPr lang="en-US" sz="1100" b="1">
                  <a:solidFill>
                    <a:schemeClr val="tx1">
                      <a:lumMod val="65000"/>
                      <a:lumOff val="35000"/>
                    </a:schemeClr>
                  </a:solidFill>
                </a:rPr>
                <a:t>Approver</a:t>
              </a:r>
              <a:endParaRPr lang="en-US" sz="1050" b="1" i="1">
                <a:solidFill>
                  <a:srgbClr val="1A9898"/>
                </a:solidFill>
              </a:endParaRPr>
            </a:p>
          </p:txBody>
        </p:sp>
        <p:cxnSp>
          <p:nvCxnSpPr>
            <p:cNvPr id="40" name="Elbow Connector 39">
              <a:extLst>
                <a:ext uri="{FF2B5EF4-FFF2-40B4-BE49-F238E27FC236}">
                  <a16:creationId xmlns:a16="http://schemas.microsoft.com/office/drawing/2014/main" id="{CFBF2C06-02AA-BA4A-881D-467D823DF106}"/>
                </a:ext>
              </a:extLst>
            </p:cNvPr>
            <p:cNvCxnSpPr>
              <a:cxnSpLocks/>
              <a:endCxn id="39" idx="0"/>
            </p:cNvCxnSpPr>
            <p:nvPr/>
          </p:nvCxnSpPr>
          <p:spPr>
            <a:xfrm>
              <a:off x="2771769" y="2869475"/>
              <a:ext cx="7458232" cy="2007694"/>
            </a:xfrm>
            <a:prstGeom prst="bentConnector2">
              <a:avLst/>
            </a:prstGeom>
            <a:ln w="952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41" name="TextBox 24">
              <a:extLst>
                <a:ext uri="{FF2B5EF4-FFF2-40B4-BE49-F238E27FC236}">
                  <a16:creationId xmlns:a16="http://schemas.microsoft.com/office/drawing/2014/main" id="{B306C417-C942-5A40-AE74-667EAD82512D}"/>
                </a:ext>
              </a:extLst>
            </p:cNvPr>
            <p:cNvSpPr txBox="1"/>
            <p:nvPr/>
          </p:nvSpPr>
          <p:spPr>
            <a:xfrm>
              <a:off x="5653592" y="3191529"/>
              <a:ext cx="516167" cy="169277"/>
            </a:xfrm>
            <a:prstGeom prst="rect">
              <a:avLst/>
            </a:prstGeom>
            <a:noFill/>
          </p:spPr>
          <p:txBody>
            <a:bodyPr wrap="none" lIns="0" tIns="0" rIns="0" bIns="0" rtlCol="0">
              <a:spAutoFit/>
            </a:bodyPr>
            <a:lstStyle/>
            <a:p>
              <a:pPr algn="ctr" fontAlgn="base">
                <a:spcBef>
                  <a:spcPct val="50000"/>
                </a:spcBef>
                <a:spcAft>
                  <a:spcPct val="0"/>
                </a:spcAft>
                <a:buClr>
                  <a:srgbClr val="F0AB00"/>
                </a:buClr>
                <a:buSzPct val="80000"/>
              </a:pPr>
              <a:r>
                <a:rPr lang="en-DE" sz="1100" b="1" i="1">
                  <a:solidFill>
                    <a:schemeClr val="tx1">
                      <a:lumMod val="65000"/>
                      <a:lumOff val="35000"/>
                    </a:schemeClr>
                  </a:solidFill>
                  <a:latin typeface="+mn-lt"/>
                </a:rPr>
                <a:t>reviews</a:t>
              </a:r>
            </a:p>
          </p:txBody>
        </p:sp>
        <p:sp>
          <p:nvSpPr>
            <p:cNvPr id="42" name="TextBox 24">
              <a:extLst>
                <a:ext uri="{FF2B5EF4-FFF2-40B4-BE49-F238E27FC236}">
                  <a16:creationId xmlns:a16="http://schemas.microsoft.com/office/drawing/2014/main" id="{FCFA32DE-37AE-C449-BD34-E5C0A2A997BE}"/>
                </a:ext>
              </a:extLst>
            </p:cNvPr>
            <p:cNvSpPr txBox="1"/>
            <p:nvPr/>
          </p:nvSpPr>
          <p:spPr>
            <a:xfrm>
              <a:off x="8549241" y="2920397"/>
              <a:ext cx="628377" cy="169277"/>
            </a:xfrm>
            <a:prstGeom prst="rect">
              <a:avLst/>
            </a:prstGeom>
            <a:noFill/>
          </p:spPr>
          <p:txBody>
            <a:bodyPr wrap="none" lIns="0" tIns="0" rIns="0" bIns="0" rtlCol="0">
              <a:spAutoFit/>
            </a:bodyPr>
            <a:lstStyle/>
            <a:p>
              <a:pPr algn="ctr" fontAlgn="base">
                <a:spcBef>
                  <a:spcPct val="50000"/>
                </a:spcBef>
                <a:spcAft>
                  <a:spcPct val="0"/>
                </a:spcAft>
                <a:buClr>
                  <a:srgbClr val="F0AB00"/>
                </a:buClr>
                <a:buSzPct val="80000"/>
              </a:pPr>
              <a:r>
                <a:rPr lang="en-DE" sz="1100" b="1" i="1">
                  <a:solidFill>
                    <a:schemeClr val="tx1">
                      <a:lumMod val="65000"/>
                      <a:lumOff val="35000"/>
                    </a:schemeClr>
                  </a:solidFill>
                  <a:latin typeface="+mn-lt"/>
                </a:rPr>
                <a:t>approves</a:t>
              </a:r>
            </a:p>
          </p:txBody>
        </p:sp>
        <p:cxnSp>
          <p:nvCxnSpPr>
            <p:cNvPr id="43" name="Straight Arrow Connector 19">
              <a:extLst>
                <a:ext uri="{FF2B5EF4-FFF2-40B4-BE49-F238E27FC236}">
                  <a16:creationId xmlns:a16="http://schemas.microsoft.com/office/drawing/2014/main" id="{B7DBAA2A-19DC-E44C-8DC4-C93CC5953BB1}"/>
                </a:ext>
              </a:extLst>
            </p:cNvPr>
            <p:cNvCxnSpPr>
              <a:cxnSpLocks/>
            </p:cNvCxnSpPr>
            <p:nvPr/>
          </p:nvCxnSpPr>
          <p:spPr>
            <a:xfrm>
              <a:off x="9250614" y="5257500"/>
              <a:ext cx="1976524" cy="0"/>
            </a:xfrm>
            <a:prstGeom prst="straightConnector1">
              <a:avLst/>
            </a:prstGeom>
            <a:ln w="19050" cap="rnd" cmpd="sng">
              <a:solidFill>
                <a:schemeClr val="tx1">
                  <a:lumMod val="65000"/>
                  <a:lumOff val="35000"/>
                </a:schemeClr>
              </a:solidFill>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44" name="TextBox 20">
              <a:extLst>
                <a:ext uri="{FF2B5EF4-FFF2-40B4-BE49-F238E27FC236}">
                  <a16:creationId xmlns:a16="http://schemas.microsoft.com/office/drawing/2014/main" id="{E0EDD6B2-E962-B64F-95F9-B727CE7008A3}"/>
                </a:ext>
              </a:extLst>
            </p:cNvPr>
            <p:cNvSpPr txBox="1"/>
            <p:nvPr/>
          </p:nvSpPr>
          <p:spPr>
            <a:xfrm>
              <a:off x="9319172" y="5404698"/>
              <a:ext cx="1181414" cy="507831"/>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DE" sz="1100">
                  <a:solidFill>
                    <a:schemeClr val="tx1">
                      <a:lumMod val="65000"/>
                      <a:lumOff val="35000"/>
                    </a:schemeClr>
                  </a:solidFill>
                  <a:latin typeface="+mn-lt"/>
                </a:rPr>
                <a:t>ID: Integer</a:t>
              </a:r>
              <a:br>
                <a:rPr lang="en-DE" sz="1100">
                  <a:solidFill>
                    <a:schemeClr val="tx1">
                      <a:lumMod val="65000"/>
                      <a:lumOff val="35000"/>
                    </a:schemeClr>
                  </a:solidFill>
                  <a:latin typeface="+mn-lt"/>
                </a:rPr>
              </a:br>
              <a:r>
                <a:rPr lang="en-DE" sz="1100">
                  <a:solidFill>
                    <a:schemeClr val="tx1">
                      <a:lumMod val="65000"/>
                      <a:lumOff val="35000"/>
                    </a:schemeClr>
                  </a:solidFill>
                  <a:latin typeface="+mn-lt"/>
                </a:rPr>
                <a:t>Name: String</a:t>
              </a:r>
              <a:br>
                <a:rPr lang="en-DE" sz="1100">
                  <a:solidFill>
                    <a:schemeClr val="tx1">
                      <a:lumMod val="65000"/>
                      <a:lumOff val="35000"/>
                    </a:schemeClr>
                  </a:solidFill>
                  <a:latin typeface="+mn-lt"/>
                </a:rPr>
              </a:br>
              <a:r>
                <a:rPr lang="en-DE" sz="1100">
                  <a:solidFill>
                    <a:schemeClr val="tx1">
                      <a:lumMod val="65000"/>
                      <a:lumOff val="35000"/>
                    </a:schemeClr>
                  </a:solidFill>
                  <a:latin typeface="+mn-lt"/>
                </a:rPr>
                <a:t>Department: String</a:t>
              </a:r>
            </a:p>
          </p:txBody>
        </p:sp>
        <p:sp>
          <p:nvSpPr>
            <p:cNvPr id="45" name="TextBox 21">
              <a:extLst>
                <a:ext uri="{FF2B5EF4-FFF2-40B4-BE49-F238E27FC236}">
                  <a16:creationId xmlns:a16="http://schemas.microsoft.com/office/drawing/2014/main" id="{A1F67EBC-22A7-2B4A-A174-C92364C1D32C}"/>
                </a:ext>
              </a:extLst>
            </p:cNvPr>
            <p:cNvSpPr txBox="1"/>
            <p:nvPr/>
          </p:nvSpPr>
          <p:spPr>
            <a:xfrm>
              <a:off x="2834033" y="3170249"/>
              <a:ext cx="209994" cy="169277"/>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DE" sz="1100" b="1">
                  <a:solidFill>
                    <a:schemeClr val="tx1">
                      <a:lumMod val="65000"/>
                      <a:lumOff val="35000"/>
                    </a:schemeClr>
                  </a:solidFill>
                  <a:latin typeface="+mn-lt"/>
                </a:rPr>
                <a:t>0..*</a:t>
              </a:r>
            </a:p>
          </p:txBody>
        </p:sp>
        <p:sp>
          <p:nvSpPr>
            <p:cNvPr id="46" name="TextBox 21">
              <a:extLst>
                <a:ext uri="{FF2B5EF4-FFF2-40B4-BE49-F238E27FC236}">
                  <a16:creationId xmlns:a16="http://schemas.microsoft.com/office/drawing/2014/main" id="{37FE1D18-F085-8948-BE35-50BF1E807FDB}"/>
                </a:ext>
              </a:extLst>
            </p:cNvPr>
            <p:cNvSpPr txBox="1"/>
            <p:nvPr/>
          </p:nvSpPr>
          <p:spPr>
            <a:xfrm>
              <a:off x="7695863" y="4617476"/>
              <a:ext cx="209994" cy="169277"/>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DE" sz="1100" b="1">
                  <a:solidFill>
                    <a:schemeClr val="tx1">
                      <a:lumMod val="65000"/>
                      <a:lumOff val="35000"/>
                    </a:schemeClr>
                  </a:solidFill>
                  <a:latin typeface="+mn-lt"/>
                </a:rPr>
                <a:t>1..*</a:t>
              </a:r>
            </a:p>
          </p:txBody>
        </p:sp>
        <p:sp>
          <p:nvSpPr>
            <p:cNvPr id="47" name="TextBox 21">
              <a:extLst>
                <a:ext uri="{FF2B5EF4-FFF2-40B4-BE49-F238E27FC236}">
                  <a16:creationId xmlns:a16="http://schemas.microsoft.com/office/drawing/2014/main" id="{6ECACC06-9144-F747-B1B1-A5C80B69ECAB}"/>
                </a:ext>
              </a:extLst>
            </p:cNvPr>
            <p:cNvSpPr txBox="1"/>
            <p:nvPr/>
          </p:nvSpPr>
          <p:spPr>
            <a:xfrm>
              <a:off x="10312073" y="4598985"/>
              <a:ext cx="209994" cy="169277"/>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DE" sz="1100" b="1">
                  <a:solidFill>
                    <a:schemeClr val="tx1">
                      <a:lumMod val="65000"/>
                      <a:lumOff val="35000"/>
                    </a:schemeClr>
                  </a:solidFill>
                  <a:latin typeface="+mn-lt"/>
                </a:rPr>
                <a:t>1..*</a:t>
              </a:r>
            </a:p>
          </p:txBody>
        </p:sp>
        <p:sp>
          <p:nvSpPr>
            <p:cNvPr id="48" name="TextBox 21">
              <a:extLst>
                <a:ext uri="{FF2B5EF4-FFF2-40B4-BE49-F238E27FC236}">
                  <a16:creationId xmlns:a16="http://schemas.microsoft.com/office/drawing/2014/main" id="{A8969830-CA18-2B4D-9233-BAB88CA8E8FA}"/>
                </a:ext>
              </a:extLst>
            </p:cNvPr>
            <p:cNvSpPr txBox="1"/>
            <p:nvPr/>
          </p:nvSpPr>
          <p:spPr>
            <a:xfrm>
              <a:off x="2843654" y="2864164"/>
              <a:ext cx="209994" cy="169277"/>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DE" sz="1100" b="1">
                  <a:solidFill>
                    <a:schemeClr val="tx1">
                      <a:lumMod val="65000"/>
                      <a:lumOff val="35000"/>
                    </a:schemeClr>
                  </a:solidFill>
                  <a:latin typeface="+mn-lt"/>
                </a:rPr>
                <a:t>0..*</a:t>
              </a:r>
            </a:p>
          </p:txBody>
        </p:sp>
      </p:grpSp>
      <p:grpSp>
        <p:nvGrpSpPr>
          <p:cNvPr id="49" name="Group 48">
            <a:extLst>
              <a:ext uri="{FF2B5EF4-FFF2-40B4-BE49-F238E27FC236}">
                <a16:creationId xmlns:a16="http://schemas.microsoft.com/office/drawing/2014/main" id="{55C4C87B-74FA-004F-B4CC-3CB5C3D168E3}"/>
              </a:ext>
            </a:extLst>
          </p:cNvPr>
          <p:cNvGrpSpPr/>
          <p:nvPr/>
        </p:nvGrpSpPr>
        <p:grpSpPr>
          <a:xfrm>
            <a:off x="7776463" y="3417"/>
            <a:ext cx="2281937" cy="2354218"/>
            <a:chOff x="7776463" y="355731"/>
            <a:chExt cx="2281937" cy="2354218"/>
          </a:xfrm>
        </p:grpSpPr>
        <p:grpSp>
          <p:nvGrpSpPr>
            <p:cNvPr id="50" name="Gruppieren 4">
              <a:extLst>
                <a:ext uri="{FF2B5EF4-FFF2-40B4-BE49-F238E27FC236}">
                  <a16:creationId xmlns:a16="http://schemas.microsoft.com/office/drawing/2014/main" id="{E3B22CB8-508A-D14E-88A6-EE08DE9233B1}"/>
                </a:ext>
              </a:extLst>
            </p:cNvPr>
            <p:cNvGrpSpPr/>
            <p:nvPr/>
          </p:nvGrpSpPr>
          <p:grpSpPr>
            <a:xfrm>
              <a:off x="7776463" y="355731"/>
              <a:ext cx="2281937" cy="2354218"/>
              <a:chOff x="9278759" y="-279405"/>
              <a:chExt cx="2626947" cy="3284733"/>
            </a:xfrm>
          </p:grpSpPr>
          <p:grpSp>
            <p:nvGrpSpPr>
              <p:cNvPr id="81" name="Gruppieren 70">
                <a:extLst>
                  <a:ext uri="{FF2B5EF4-FFF2-40B4-BE49-F238E27FC236}">
                    <a16:creationId xmlns:a16="http://schemas.microsoft.com/office/drawing/2014/main" id="{0AE1F3ED-8269-C54A-BFF1-1428AF3165DF}"/>
                  </a:ext>
                </a:extLst>
              </p:cNvPr>
              <p:cNvGrpSpPr/>
              <p:nvPr/>
            </p:nvGrpSpPr>
            <p:grpSpPr>
              <a:xfrm rot="5400000">
                <a:off x="8953872" y="45482"/>
                <a:ext cx="3276721" cy="2626947"/>
                <a:chOff x="2533159" y="3103944"/>
                <a:chExt cx="3276721" cy="2626947"/>
              </a:xfrm>
            </p:grpSpPr>
            <p:sp>
              <p:nvSpPr>
                <p:cNvPr id="85" name="Richtungspfeil 71">
                  <a:extLst>
                    <a:ext uri="{FF2B5EF4-FFF2-40B4-BE49-F238E27FC236}">
                      <a16:creationId xmlns:a16="http://schemas.microsoft.com/office/drawing/2014/main" id="{922E8E7E-8A2E-1D4A-956B-7C086982219A}"/>
                    </a:ext>
                  </a:extLst>
                </p:cNvPr>
                <p:cNvSpPr/>
                <p:nvPr/>
              </p:nvSpPr>
              <p:spPr bwMode="gray">
                <a:xfrm>
                  <a:off x="2713177" y="3103944"/>
                  <a:ext cx="3096703" cy="2626947"/>
                </a:xfrm>
                <a:prstGeom prst="homePlate">
                  <a:avLst>
                    <a:gd name="adj" fmla="val 31416"/>
                  </a:avLst>
                </a:prstGeom>
                <a:solidFill>
                  <a:schemeClr val="bg1"/>
                </a:solidFill>
                <a:ln w="2540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de-DE"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86" name="Richtungspfeil 72">
                  <a:extLst>
                    <a:ext uri="{FF2B5EF4-FFF2-40B4-BE49-F238E27FC236}">
                      <a16:creationId xmlns:a16="http://schemas.microsoft.com/office/drawing/2014/main" id="{9D2395F6-B796-2841-98D0-9564E94DF43B}"/>
                    </a:ext>
                  </a:extLst>
                </p:cNvPr>
                <p:cNvSpPr/>
                <p:nvPr/>
              </p:nvSpPr>
              <p:spPr bwMode="gray">
                <a:xfrm>
                  <a:off x="2533159" y="3196737"/>
                  <a:ext cx="3276719" cy="2469318"/>
                </a:xfrm>
                <a:prstGeom prst="homePlate">
                  <a:avLst>
                    <a:gd name="adj" fmla="val 31195"/>
                  </a:avLst>
                </a:prstGeom>
                <a:gradFill>
                  <a:gsLst>
                    <a:gs pos="57000">
                      <a:schemeClr val="bg1"/>
                    </a:gs>
                    <a:gs pos="100000">
                      <a:schemeClr val="accent3">
                        <a:alpha val="20000"/>
                      </a:schemeClr>
                    </a:gs>
                  </a:gsLst>
                  <a:lin ang="0" scaled="0"/>
                </a:gradFill>
                <a:ln w="2540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de-DE" sz="1800" b="0" i="0" u="none" strike="noStrike" kern="0" cap="none" spc="0" normalizeH="0" baseline="0" noProof="0" dirty="0" err="1">
                    <a:ln>
                      <a:noFill/>
                    </a:ln>
                    <a:effectLst/>
                    <a:uLnTx/>
                    <a:uFillTx/>
                    <a:ea typeface="Arial Unicode MS" pitchFamily="34" charset="-128"/>
                    <a:cs typeface="Arial Unicode MS" pitchFamily="34" charset="-128"/>
                  </a:endParaRPr>
                </a:p>
              </p:txBody>
            </p:sp>
          </p:grpSp>
          <p:grpSp>
            <p:nvGrpSpPr>
              <p:cNvPr id="82" name="Gruppieren 9371">
                <a:extLst>
                  <a:ext uri="{FF2B5EF4-FFF2-40B4-BE49-F238E27FC236}">
                    <a16:creationId xmlns:a16="http://schemas.microsoft.com/office/drawing/2014/main" id="{A36AF7B3-49C2-534A-88E1-33789B55FC31}"/>
                  </a:ext>
                </a:extLst>
              </p:cNvPr>
              <p:cNvGrpSpPr/>
              <p:nvPr/>
            </p:nvGrpSpPr>
            <p:grpSpPr>
              <a:xfrm>
                <a:off x="9348932" y="-24384"/>
                <a:ext cx="2463979" cy="3029712"/>
                <a:chOff x="9347529" y="-24384"/>
                <a:chExt cx="2429872" cy="3029712"/>
              </a:xfrm>
            </p:grpSpPr>
            <p:sp>
              <p:nvSpPr>
                <p:cNvPr id="83" name="Freihandform 9370">
                  <a:extLst>
                    <a:ext uri="{FF2B5EF4-FFF2-40B4-BE49-F238E27FC236}">
                      <a16:creationId xmlns:a16="http://schemas.microsoft.com/office/drawing/2014/main" id="{AECA3698-7AB1-4F46-8A4E-B9AF7CAFEDAA}"/>
                    </a:ext>
                  </a:extLst>
                </p:cNvPr>
                <p:cNvSpPr/>
                <p:nvPr/>
              </p:nvSpPr>
              <p:spPr bwMode="gray">
                <a:xfrm>
                  <a:off x="9347529" y="-24384"/>
                  <a:ext cx="1210741" cy="3029712"/>
                </a:xfrm>
                <a:custGeom>
                  <a:avLst/>
                  <a:gdLst>
                    <a:gd name="connsiteX0" fmla="*/ 0 w 1310640"/>
                    <a:gd name="connsiteY0" fmla="*/ 0 h 3029712"/>
                    <a:gd name="connsiteX1" fmla="*/ 0 w 1310640"/>
                    <a:gd name="connsiteY1" fmla="*/ 2066544 h 3029712"/>
                    <a:gd name="connsiteX2" fmla="*/ 1310640 w 1310640"/>
                    <a:gd name="connsiteY2" fmla="*/ 3029712 h 3029712"/>
                  </a:gdLst>
                  <a:ahLst/>
                  <a:cxnLst>
                    <a:cxn ang="0">
                      <a:pos x="connsiteX0" y="connsiteY0"/>
                    </a:cxn>
                    <a:cxn ang="0">
                      <a:pos x="connsiteX1" y="connsiteY1"/>
                    </a:cxn>
                    <a:cxn ang="0">
                      <a:pos x="connsiteX2" y="connsiteY2"/>
                    </a:cxn>
                  </a:cxnLst>
                  <a:rect l="l" t="t" r="r" b="b"/>
                  <a:pathLst>
                    <a:path w="1310640" h="3029712">
                      <a:moveTo>
                        <a:pt x="0" y="0"/>
                      </a:moveTo>
                      <a:lnTo>
                        <a:pt x="0" y="2066544"/>
                      </a:lnTo>
                      <a:lnTo>
                        <a:pt x="1310640" y="3029712"/>
                      </a:lnTo>
                    </a:path>
                  </a:pathLst>
                </a:custGeom>
                <a:noFill/>
                <a:ln w="12700" algn="ctr">
                  <a:solidFill>
                    <a:schemeClr val="tx1"/>
                  </a:solidFill>
                  <a:miter lim="800000"/>
                  <a:headEnd/>
                  <a:tailEnd/>
                </a:ln>
              </p:spPr>
              <p:txBody>
                <a:bodyPr rtlCol="0" anchor="ctr"/>
                <a:lstStyle/>
                <a:p>
                  <a:pPr algn="ctr"/>
                  <a:endParaRPr lang="de-DE"/>
                </a:p>
              </p:txBody>
            </p:sp>
            <p:sp>
              <p:nvSpPr>
                <p:cNvPr id="84" name="Freihandform 382">
                  <a:extLst>
                    <a:ext uri="{FF2B5EF4-FFF2-40B4-BE49-F238E27FC236}">
                      <a16:creationId xmlns:a16="http://schemas.microsoft.com/office/drawing/2014/main" id="{94D6284D-1AD4-7A4E-8CF1-A1764F0CCCC8}"/>
                    </a:ext>
                  </a:extLst>
                </p:cNvPr>
                <p:cNvSpPr/>
                <p:nvPr/>
              </p:nvSpPr>
              <p:spPr bwMode="gray">
                <a:xfrm flipH="1">
                  <a:off x="10558272" y="-24384"/>
                  <a:ext cx="1219129" cy="3029712"/>
                </a:xfrm>
                <a:custGeom>
                  <a:avLst/>
                  <a:gdLst>
                    <a:gd name="connsiteX0" fmla="*/ 0 w 1310640"/>
                    <a:gd name="connsiteY0" fmla="*/ 0 h 3029712"/>
                    <a:gd name="connsiteX1" fmla="*/ 0 w 1310640"/>
                    <a:gd name="connsiteY1" fmla="*/ 2066544 h 3029712"/>
                    <a:gd name="connsiteX2" fmla="*/ 1310640 w 1310640"/>
                    <a:gd name="connsiteY2" fmla="*/ 3029712 h 3029712"/>
                  </a:gdLst>
                  <a:ahLst/>
                  <a:cxnLst>
                    <a:cxn ang="0">
                      <a:pos x="connsiteX0" y="connsiteY0"/>
                    </a:cxn>
                    <a:cxn ang="0">
                      <a:pos x="connsiteX1" y="connsiteY1"/>
                    </a:cxn>
                    <a:cxn ang="0">
                      <a:pos x="connsiteX2" y="connsiteY2"/>
                    </a:cxn>
                  </a:cxnLst>
                  <a:rect l="l" t="t" r="r" b="b"/>
                  <a:pathLst>
                    <a:path w="1310640" h="3029712">
                      <a:moveTo>
                        <a:pt x="0" y="0"/>
                      </a:moveTo>
                      <a:lnTo>
                        <a:pt x="0" y="2066544"/>
                      </a:lnTo>
                      <a:lnTo>
                        <a:pt x="1310640" y="3029712"/>
                      </a:lnTo>
                    </a:path>
                  </a:pathLst>
                </a:custGeom>
                <a:noFill/>
                <a:ln w="12700" algn="ctr">
                  <a:solidFill>
                    <a:schemeClr val="tx1"/>
                  </a:solidFill>
                  <a:miter lim="800000"/>
                  <a:headEnd/>
                  <a:tailEnd/>
                </a:ln>
              </p:spPr>
              <p:txBody>
                <a:bodyPr rtlCol="0" anchor="ctr"/>
                <a:lstStyle/>
                <a:p>
                  <a:pPr algn="ctr"/>
                  <a:endParaRPr lang="de-DE"/>
                </a:p>
              </p:txBody>
            </p:sp>
          </p:grpSp>
        </p:grpSp>
        <p:grpSp>
          <p:nvGrpSpPr>
            <p:cNvPr id="51" name="Gruppieren 432">
              <a:extLst>
                <a:ext uri="{FF2B5EF4-FFF2-40B4-BE49-F238E27FC236}">
                  <a16:creationId xmlns:a16="http://schemas.microsoft.com/office/drawing/2014/main" id="{7C95D05C-6A9D-EE4A-A61F-F3569FB456E5}"/>
                </a:ext>
              </a:extLst>
            </p:cNvPr>
            <p:cNvGrpSpPr/>
            <p:nvPr/>
          </p:nvGrpSpPr>
          <p:grpSpPr>
            <a:xfrm rot="2247573">
              <a:off x="8193687" y="893384"/>
              <a:ext cx="913126" cy="1404247"/>
              <a:chOff x="10071101" y="1002888"/>
              <a:chExt cx="912811" cy="1403762"/>
            </a:xfrm>
          </p:grpSpPr>
          <p:sp>
            <p:nvSpPr>
              <p:cNvPr id="53" name="Freeform 181">
                <a:extLst>
                  <a:ext uri="{FF2B5EF4-FFF2-40B4-BE49-F238E27FC236}">
                    <a16:creationId xmlns:a16="http://schemas.microsoft.com/office/drawing/2014/main" id="{1D38D300-984A-084E-BEA4-08D55DFFE544}"/>
                  </a:ext>
                </a:extLst>
              </p:cNvPr>
              <p:cNvSpPr>
                <a:spLocks/>
              </p:cNvSpPr>
              <p:nvPr/>
            </p:nvSpPr>
            <p:spPr bwMode="auto">
              <a:xfrm>
                <a:off x="10398805" y="1002888"/>
                <a:ext cx="256495" cy="185338"/>
              </a:xfrm>
              <a:custGeom>
                <a:avLst/>
                <a:gdLst>
                  <a:gd name="T0" fmla="*/ 676 w 676"/>
                  <a:gd name="T1" fmla="*/ 487 h 487"/>
                  <a:gd name="T2" fmla="*/ 0 w 676"/>
                  <a:gd name="T3" fmla="*/ 485 h 487"/>
                  <a:gd name="T4" fmla="*/ 341 w 676"/>
                  <a:gd name="T5" fmla="*/ 0 h 487"/>
                  <a:gd name="T6" fmla="*/ 676 w 676"/>
                  <a:gd name="T7" fmla="*/ 487 h 487"/>
                </a:gdLst>
                <a:ahLst/>
                <a:cxnLst>
                  <a:cxn ang="0">
                    <a:pos x="T0" y="T1"/>
                  </a:cxn>
                  <a:cxn ang="0">
                    <a:pos x="T2" y="T3"/>
                  </a:cxn>
                  <a:cxn ang="0">
                    <a:pos x="T4" y="T5"/>
                  </a:cxn>
                  <a:cxn ang="0">
                    <a:pos x="T6" y="T7"/>
                  </a:cxn>
                </a:cxnLst>
                <a:rect l="0" t="0" r="r" b="b"/>
                <a:pathLst>
                  <a:path w="676" h="487">
                    <a:moveTo>
                      <a:pt x="676" y="487"/>
                    </a:moveTo>
                    <a:lnTo>
                      <a:pt x="0" y="485"/>
                    </a:lnTo>
                    <a:cubicBezTo>
                      <a:pt x="104" y="307"/>
                      <a:pt x="219" y="165"/>
                      <a:pt x="341" y="0"/>
                    </a:cubicBezTo>
                    <a:cubicBezTo>
                      <a:pt x="458" y="162"/>
                      <a:pt x="576" y="311"/>
                      <a:pt x="676" y="487"/>
                    </a:cubicBezTo>
                    <a:close/>
                  </a:path>
                </a:pathLst>
              </a:cu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grpSp>
            <p:nvGrpSpPr>
              <p:cNvPr id="54" name="Gruppieren 377">
                <a:extLst>
                  <a:ext uri="{FF2B5EF4-FFF2-40B4-BE49-F238E27FC236}">
                    <a16:creationId xmlns:a16="http://schemas.microsoft.com/office/drawing/2014/main" id="{22568954-7307-0C4E-BC3C-F5DB4B4C7993}"/>
                  </a:ext>
                </a:extLst>
              </p:cNvPr>
              <p:cNvGrpSpPr/>
              <p:nvPr/>
            </p:nvGrpSpPr>
            <p:grpSpPr>
              <a:xfrm>
                <a:off x="10399713" y="1939925"/>
                <a:ext cx="255587" cy="466725"/>
                <a:chOff x="10390188" y="1939925"/>
                <a:chExt cx="255587" cy="466725"/>
              </a:xfrm>
            </p:grpSpPr>
            <p:sp>
              <p:nvSpPr>
                <p:cNvPr id="77" name="Freeform 174">
                  <a:extLst>
                    <a:ext uri="{FF2B5EF4-FFF2-40B4-BE49-F238E27FC236}">
                      <a16:creationId xmlns:a16="http://schemas.microsoft.com/office/drawing/2014/main" id="{1EF3B178-682A-BF45-ABE7-2A015B8BE09D}"/>
                    </a:ext>
                  </a:extLst>
                </p:cNvPr>
                <p:cNvSpPr>
                  <a:spLocks/>
                </p:cNvSpPr>
                <p:nvPr/>
              </p:nvSpPr>
              <p:spPr bwMode="auto">
                <a:xfrm>
                  <a:off x="10390188" y="1939925"/>
                  <a:ext cx="255587" cy="466725"/>
                </a:xfrm>
                <a:custGeom>
                  <a:avLst/>
                  <a:gdLst>
                    <a:gd name="T0" fmla="*/ 697 w 703"/>
                    <a:gd name="T1" fmla="*/ 2 h 1277"/>
                    <a:gd name="T2" fmla="*/ 349 w 703"/>
                    <a:gd name="T3" fmla="*/ 1277 h 1277"/>
                    <a:gd name="T4" fmla="*/ 7 w 703"/>
                    <a:gd name="T5" fmla="*/ 0 h 1277"/>
                    <a:gd name="T6" fmla="*/ 697 w 703"/>
                    <a:gd name="T7" fmla="*/ 2 h 1277"/>
                  </a:gdLst>
                  <a:ahLst/>
                  <a:cxnLst>
                    <a:cxn ang="0">
                      <a:pos x="T0" y="T1"/>
                    </a:cxn>
                    <a:cxn ang="0">
                      <a:pos x="T2" y="T3"/>
                    </a:cxn>
                    <a:cxn ang="0">
                      <a:pos x="T4" y="T5"/>
                    </a:cxn>
                    <a:cxn ang="0">
                      <a:pos x="T6" y="T7"/>
                    </a:cxn>
                  </a:cxnLst>
                  <a:rect l="0" t="0" r="r" b="b"/>
                  <a:pathLst>
                    <a:path w="703" h="1277">
                      <a:moveTo>
                        <a:pt x="697" y="2"/>
                      </a:moveTo>
                      <a:cubicBezTo>
                        <a:pt x="703" y="312"/>
                        <a:pt x="604" y="729"/>
                        <a:pt x="349" y="1277"/>
                      </a:cubicBezTo>
                      <a:cubicBezTo>
                        <a:pt x="98" y="727"/>
                        <a:pt x="0" y="310"/>
                        <a:pt x="7" y="0"/>
                      </a:cubicBezTo>
                      <a:lnTo>
                        <a:pt x="697" y="2"/>
                      </a:lnTo>
                      <a:close/>
                    </a:path>
                  </a:pathLst>
                </a:custGeom>
                <a:solidFill>
                  <a:srgbClr val="008F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8" name="Freeform 175">
                  <a:extLst>
                    <a:ext uri="{FF2B5EF4-FFF2-40B4-BE49-F238E27FC236}">
                      <a16:creationId xmlns:a16="http://schemas.microsoft.com/office/drawing/2014/main" id="{92B47492-AF0D-3549-BDFE-BE339E2BF0C6}"/>
                    </a:ext>
                  </a:extLst>
                </p:cNvPr>
                <p:cNvSpPr>
                  <a:spLocks/>
                </p:cNvSpPr>
                <p:nvPr/>
              </p:nvSpPr>
              <p:spPr bwMode="auto">
                <a:xfrm>
                  <a:off x="10417175" y="1939925"/>
                  <a:ext cx="201612" cy="365125"/>
                </a:xfrm>
                <a:custGeom>
                  <a:avLst/>
                  <a:gdLst>
                    <a:gd name="T0" fmla="*/ 546 w 551"/>
                    <a:gd name="T1" fmla="*/ 1 h 1000"/>
                    <a:gd name="T2" fmla="*/ 274 w 551"/>
                    <a:gd name="T3" fmla="*/ 1000 h 1000"/>
                    <a:gd name="T4" fmla="*/ 6 w 551"/>
                    <a:gd name="T5" fmla="*/ 0 h 1000"/>
                    <a:gd name="T6" fmla="*/ 546 w 551"/>
                    <a:gd name="T7" fmla="*/ 1 h 1000"/>
                  </a:gdLst>
                  <a:ahLst/>
                  <a:cxnLst>
                    <a:cxn ang="0">
                      <a:pos x="T0" y="T1"/>
                    </a:cxn>
                    <a:cxn ang="0">
                      <a:pos x="T2" y="T3"/>
                    </a:cxn>
                    <a:cxn ang="0">
                      <a:pos x="T4" y="T5"/>
                    </a:cxn>
                    <a:cxn ang="0">
                      <a:pos x="T6" y="T7"/>
                    </a:cxn>
                  </a:cxnLst>
                  <a:rect l="0" t="0" r="r" b="b"/>
                  <a:pathLst>
                    <a:path w="551" h="1000">
                      <a:moveTo>
                        <a:pt x="546" y="1"/>
                      </a:moveTo>
                      <a:cubicBezTo>
                        <a:pt x="551" y="244"/>
                        <a:pt x="473" y="570"/>
                        <a:pt x="274" y="1000"/>
                      </a:cubicBezTo>
                      <a:cubicBezTo>
                        <a:pt x="77" y="569"/>
                        <a:pt x="0" y="243"/>
                        <a:pt x="6" y="0"/>
                      </a:cubicBezTo>
                      <a:cubicBezTo>
                        <a:pt x="186" y="0"/>
                        <a:pt x="366" y="1"/>
                        <a:pt x="546" y="1"/>
                      </a:cubicBezTo>
                      <a:close/>
                    </a:path>
                  </a:pathLst>
                </a:custGeom>
                <a:solidFill>
                  <a:srgbClr val="609A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9" name="Freeform 176">
                  <a:extLst>
                    <a:ext uri="{FF2B5EF4-FFF2-40B4-BE49-F238E27FC236}">
                      <a16:creationId xmlns:a16="http://schemas.microsoft.com/office/drawing/2014/main" id="{DD1A1CEB-931F-EA49-B206-7FEAB1ED5130}"/>
                    </a:ext>
                  </a:extLst>
                </p:cNvPr>
                <p:cNvSpPr>
                  <a:spLocks/>
                </p:cNvSpPr>
                <p:nvPr/>
              </p:nvSpPr>
              <p:spPr bwMode="auto">
                <a:xfrm>
                  <a:off x="10445750" y="1939925"/>
                  <a:ext cx="144462" cy="263525"/>
                </a:xfrm>
                <a:custGeom>
                  <a:avLst/>
                  <a:gdLst>
                    <a:gd name="T0" fmla="*/ 394 w 398"/>
                    <a:gd name="T1" fmla="*/ 1 h 722"/>
                    <a:gd name="T2" fmla="*/ 198 w 398"/>
                    <a:gd name="T3" fmla="*/ 722 h 722"/>
                    <a:gd name="T4" fmla="*/ 4 w 398"/>
                    <a:gd name="T5" fmla="*/ 0 h 722"/>
                    <a:gd name="T6" fmla="*/ 394 w 398"/>
                    <a:gd name="T7" fmla="*/ 1 h 722"/>
                  </a:gdLst>
                  <a:ahLst/>
                  <a:cxnLst>
                    <a:cxn ang="0">
                      <a:pos x="T0" y="T1"/>
                    </a:cxn>
                    <a:cxn ang="0">
                      <a:pos x="T2" y="T3"/>
                    </a:cxn>
                    <a:cxn ang="0">
                      <a:pos x="T4" y="T5"/>
                    </a:cxn>
                    <a:cxn ang="0">
                      <a:pos x="T6" y="T7"/>
                    </a:cxn>
                  </a:cxnLst>
                  <a:rect l="0" t="0" r="r" b="b"/>
                  <a:pathLst>
                    <a:path w="398" h="722">
                      <a:moveTo>
                        <a:pt x="394" y="1"/>
                      </a:moveTo>
                      <a:cubicBezTo>
                        <a:pt x="398" y="177"/>
                        <a:pt x="341" y="412"/>
                        <a:pt x="198" y="722"/>
                      </a:cubicBezTo>
                      <a:cubicBezTo>
                        <a:pt x="55" y="412"/>
                        <a:pt x="0" y="176"/>
                        <a:pt x="4" y="0"/>
                      </a:cubicBezTo>
                      <a:cubicBezTo>
                        <a:pt x="134" y="1"/>
                        <a:pt x="264" y="1"/>
                        <a:pt x="394" y="1"/>
                      </a:cubicBezTo>
                      <a:close/>
                    </a:path>
                  </a:pathLst>
                </a:custGeom>
                <a:solidFill>
                  <a:srgbClr val="A8A3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0" name="Freeform 177">
                  <a:extLst>
                    <a:ext uri="{FF2B5EF4-FFF2-40B4-BE49-F238E27FC236}">
                      <a16:creationId xmlns:a16="http://schemas.microsoft.com/office/drawing/2014/main" id="{69E20653-1733-704B-95B0-169B15A5AE59}"/>
                    </a:ext>
                  </a:extLst>
                </p:cNvPr>
                <p:cNvSpPr>
                  <a:spLocks/>
                </p:cNvSpPr>
                <p:nvPr/>
              </p:nvSpPr>
              <p:spPr bwMode="auto">
                <a:xfrm>
                  <a:off x="10474325" y="1939925"/>
                  <a:ext cx="88900" cy="161925"/>
                </a:xfrm>
                <a:custGeom>
                  <a:avLst/>
                  <a:gdLst>
                    <a:gd name="T0" fmla="*/ 242 w 245"/>
                    <a:gd name="T1" fmla="*/ 1 h 445"/>
                    <a:gd name="T2" fmla="*/ 121 w 245"/>
                    <a:gd name="T3" fmla="*/ 445 h 445"/>
                    <a:gd name="T4" fmla="*/ 2 w 245"/>
                    <a:gd name="T5" fmla="*/ 0 h 445"/>
                    <a:gd name="T6" fmla="*/ 242 w 245"/>
                    <a:gd name="T7" fmla="*/ 1 h 445"/>
                  </a:gdLst>
                  <a:ahLst/>
                  <a:cxnLst>
                    <a:cxn ang="0">
                      <a:pos x="T0" y="T1"/>
                    </a:cxn>
                    <a:cxn ang="0">
                      <a:pos x="T2" y="T3"/>
                    </a:cxn>
                    <a:cxn ang="0">
                      <a:pos x="T4" y="T5"/>
                    </a:cxn>
                    <a:cxn ang="0">
                      <a:pos x="T6" y="T7"/>
                    </a:cxn>
                  </a:cxnLst>
                  <a:rect l="0" t="0" r="r" b="b"/>
                  <a:pathLst>
                    <a:path w="245" h="445">
                      <a:moveTo>
                        <a:pt x="242" y="1"/>
                      </a:moveTo>
                      <a:cubicBezTo>
                        <a:pt x="245" y="109"/>
                        <a:pt x="210" y="254"/>
                        <a:pt x="121" y="445"/>
                      </a:cubicBezTo>
                      <a:cubicBezTo>
                        <a:pt x="34" y="254"/>
                        <a:pt x="0" y="109"/>
                        <a:pt x="2" y="0"/>
                      </a:cubicBezTo>
                      <a:lnTo>
                        <a:pt x="242" y="1"/>
                      </a:lnTo>
                      <a:close/>
                    </a:path>
                  </a:pathLst>
                </a:custGeom>
                <a:solidFill>
                  <a:srgbClr val="F0AB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sp>
            <p:nvSpPr>
              <p:cNvPr id="55" name="Freeform 178">
                <a:extLst>
                  <a:ext uri="{FF2B5EF4-FFF2-40B4-BE49-F238E27FC236}">
                    <a16:creationId xmlns:a16="http://schemas.microsoft.com/office/drawing/2014/main" id="{66298B73-AC37-8344-A4EE-150A6CC15911}"/>
                  </a:ext>
                </a:extLst>
              </p:cNvPr>
              <p:cNvSpPr>
                <a:spLocks/>
              </p:cNvSpPr>
              <p:nvPr/>
            </p:nvSpPr>
            <p:spPr bwMode="auto">
              <a:xfrm>
                <a:off x="10071101" y="1647825"/>
                <a:ext cx="265112" cy="404813"/>
              </a:xfrm>
              <a:custGeom>
                <a:avLst/>
                <a:gdLst>
                  <a:gd name="T0" fmla="*/ 728 w 728"/>
                  <a:gd name="T1" fmla="*/ 537 h 1111"/>
                  <a:gd name="T2" fmla="*/ 212 w 728"/>
                  <a:gd name="T3" fmla="*/ 1111 h 1111"/>
                  <a:gd name="T4" fmla="*/ 612 w 728"/>
                  <a:gd name="T5" fmla="*/ 0 h 1111"/>
                </a:gdLst>
                <a:ahLst/>
                <a:cxnLst>
                  <a:cxn ang="0">
                    <a:pos x="T0" y="T1"/>
                  </a:cxn>
                  <a:cxn ang="0">
                    <a:pos x="T2" y="T3"/>
                  </a:cxn>
                  <a:cxn ang="0">
                    <a:pos x="T4" y="T5"/>
                  </a:cxn>
                </a:cxnLst>
                <a:rect l="0" t="0" r="r" b="b"/>
                <a:pathLst>
                  <a:path w="728" h="1111">
                    <a:moveTo>
                      <a:pt x="728" y="537"/>
                    </a:moveTo>
                    <a:cubicBezTo>
                      <a:pt x="463" y="637"/>
                      <a:pt x="256" y="820"/>
                      <a:pt x="212" y="1111"/>
                    </a:cubicBezTo>
                    <a:cubicBezTo>
                      <a:pt x="0" y="693"/>
                      <a:pt x="190" y="199"/>
                      <a:pt x="612" y="0"/>
                    </a:cubicBezTo>
                  </a:path>
                </a:pathLst>
              </a:cu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56" name="Freeform 179">
                <a:extLst>
                  <a:ext uri="{FF2B5EF4-FFF2-40B4-BE49-F238E27FC236}">
                    <a16:creationId xmlns:a16="http://schemas.microsoft.com/office/drawing/2014/main" id="{94AC0FF4-2CD5-6045-953D-6E2A0D4C8AAE}"/>
                  </a:ext>
                </a:extLst>
              </p:cNvPr>
              <p:cNvSpPr>
                <a:spLocks/>
              </p:cNvSpPr>
              <p:nvPr/>
            </p:nvSpPr>
            <p:spPr bwMode="auto">
              <a:xfrm>
                <a:off x="10718800" y="1647825"/>
                <a:ext cx="265112" cy="404813"/>
              </a:xfrm>
              <a:custGeom>
                <a:avLst/>
                <a:gdLst>
                  <a:gd name="T0" fmla="*/ 0 w 727"/>
                  <a:gd name="T1" fmla="*/ 537 h 1111"/>
                  <a:gd name="T2" fmla="*/ 515 w 727"/>
                  <a:gd name="T3" fmla="*/ 1111 h 1111"/>
                  <a:gd name="T4" fmla="*/ 115 w 727"/>
                  <a:gd name="T5" fmla="*/ 0 h 1111"/>
                </a:gdLst>
                <a:ahLst/>
                <a:cxnLst>
                  <a:cxn ang="0">
                    <a:pos x="T0" y="T1"/>
                  </a:cxn>
                  <a:cxn ang="0">
                    <a:pos x="T2" y="T3"/>
                  </a:cxn>
                  <a:cxn ang="0">
                    <a:pos x="T4" y="T5"/>
                  </a:cxn>
                </a:cxnLst>
                <a:rect l="0" t="0" r="r" b="b"/>
                <a:pathLst>
                  <a:path w="727" h="1111">
                    <a:moveTo>
                      <a:pt x="0" y="537"/>
                    </a:moveTo>
                    <a:cubicBezTo>
                      <a:pt x="264" y="637"/>
                      <a:pt x="471" y="820"/>
                      <a:pt x="515" y="1111"/>
                    </a:cubicBezTo>
                    <a:cubicBezTo>
                      <a:pt x="727" y="693"/>
                      <a:pt x="538" y="199"/>
                      <a:pt x="115" y="0"/>
                    </a:cubicBezTo>
                  </a:path>
                </a:pathLst>
              </a:cu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57" name="Freeform 203">
                <a:extLst>
                  <a:ext uri="{FF2B5EF4-FFF2-40B4-BE49-F238E27FC236}">
                    <a16:creationId xmlns:a16="http://schemas.microsoft.com/office/drawing/2014/main" id="{4F661BFB-8707-3747-86F1-E23906498E01}"/>
                  </a:ext>
                </a:extLst>
              </p:cNvPr>
              <p:cNvSpPr>
                <a:spLocks/>
              </p:cNvSpPr>
              <p:nvPr/>
            </p:nvSpPr>
            <p:spPr bwMode="auto">
              <a:xfrm>
                <a:off x="10284561" y="1177926"/>
                <a:ext cx="485890" cy="762000"/>
              </a:xfrm>
              <a:custGeom>
                <a:avLst/>
                <a:gdLst>
                  <a:gd name="T0" fmla="*/ 141 w 1280"/>
                  <a:gd name="T1" fmla="*/ 355 h 2059"/>
                  <a:gd name="T2" fmla="*/ 10 w 1280"/>
                  <a:gd name="T3" fmla="*/ 1179 h 2059"/>
                  <a:gd name="T4" fmla="*/ 60 w 1280"/>
                  <a:gd name="T5" fmla="*/ 1581 h 2059"/>
                  <a:gd name="T6" fmla="*/ 196 w 1280"/>
                  <a:gd name="T7" fmla="*/ 1953 h 2059"/>
                  <a:gd name="T8" fmla="*/ 250 w 1280"/>
                  <a:gd name="T9" fmla="*/ 2055 h 2059"/>
                  <a:gd name="T10" fmla="*/ 1011 w 1280"/>
                  <a:gd name="T11" fmla="*/ 2059 h 2059"/>
                  <a:gd name="T12" fmla="*/ 1202 w 1280"/>
                  <a:gd name="T13" fmla="*/ 1581 h 2059"/>
                  <a:gd name="T14" fmla="*/ 1211 w 1280"/>
                  <a:gd name="T15" fmla="*/ 630 h 2059"/>
                  <a:gd name="T16" fmla="*/ 1025 w 1280"/>
                  <a:gd name="T17" fmla="*/ 105 h 2059"/>
                  <a:gd name="T18" fmla="*/ 964 w 1280"/>
                  <a:gd name="T19" fmla="*/ 4 h 2059"/>
                  <a:gd name="T20" fmla="*/ 315 w 1280"/>
                  <a:gd name="T21" fmla="*/ 0 h 2059"/>
                  <a:gd name="T22" fmla="*/ 141 w 1280"/>
                  <a:gd name="T23" fmla="*/ 355 h 20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80" h="2059">
                    <a:moveTo>
                      <a:pt x="141" y="355"/>
                    </a:moveTo>
                    <a:cubicBezTo>
                      <a:pt x="48" y="642"/>
                      <a:pt x="0" y="874"/>
                      <a:pt x="10" y="1179"/>
                    </a:cubicBezTo>
                    <a:cubicBezTo>
                      <a:pt x="13" y="1291"/>
                      <a:pt x="34" y="1474"/>
                      <a:pt x="60" y="1581"/>
                    </a:cubicBezTo>
                    <a:cubicBezTo>
                      <a:pt x="90" y="1700"/>
                      <a:pt x="141" y="1843"/>
                      <a:pt x="196" y="1953"/>
                    </a:cubicBezTo>
                    <a:lnTo>
                      <a:pt x="250" y="2055"/>
                    </a:lnTo>
                    <a:lnTo>
                      <a:pt x="1011" y="2059"/>
                    </a:lnTo>
                    <a:cubicBezTo>
                      <a:pt x="1107" y="1885"/>
                      <a:pt x="1155" y="1775"/>
                      <a:pt x="1202" y="1581"/>
                    </a:cubicBezTo>
                    <a:cubicBezTo>
                      <a:pt x="1279" y="1263"/>
                      <a:pt x="1280" y="949"/>
                      <a:pt x="1211" y="630"/>
                    </a:cubicBezTo>
                    <a:cubicBezTo>
                      <a:pt x="1174" y="463"/>
                      <a:pt x="1104" y="256"/>
                      <a:pt x="1025" y="105"/>
                    </a:cubicBezTo>
                    <a:lnTo>
                      <a:pt x="964" y="4"/>
                    </a:lnTo>
                    <a:lnTo>
                      <a:pt x="315" y="0"/>
                    </a:lnTo>
                    <a:cubicBezTo>
                      <a:pt x="230" y="149"/>
                      <a:pt x="209" y="198"/>
                      <a:pt x="141" y="355"/>
                    </a:cubicBezTo>
                    <a:close/>
                  </a:path>
                </a:pathLst>
              </a:custGeom>
              <a:solidFill>
                <a:schemeClr val="bg1"/>
              </a:solidFill>
              <a:ln w="12700" cap="flat">
                <a:solidFill>
                  <a:srgbClr val="141515"/>
                </a:solidFill>
                <a:prstDash val="solid"/>
                <a:miter lim="800000"/>
                <a:headEnd/>
                <a:tailEnd/>
              </a:ln>
            </p:spPr>
            <p:txBody>
              <a:bodyPr vert="horz" wrap="square" lIns="91440" tIns="45720" rIns="91440" bIns="45720" numCol="1" anchor="t" anchorCtr="0" compatLnSpc="1">
                <a:prstTxWarp prst="textNoShape">
                  <a:avLst/>
                </a:prstTxWarp>
              </a:bodyPr>
              <a:lstStyle/>
              <a:p>
                <a:endParaRPr lang="de-DE"/>
              </a:p>
            </p:txBody>
          </p:sp>
          <p:sp>
            <p:nvSpPr>
              <p:cNvPr id="58" name="Oval 182">
                <a:extLst>
                  <a:ext uri="{FF2B5EF4-FFF2-40B4-BE49-F238E27FC236}">
                    <a16:creationId xmlns:a16="http://schemas.microsoft.com/office/drawing/2014/main" id="{AA9B84E6-3E11-E649-961F-F72277A7A38A}"/>
                  </a:ext>
                </a:extLst>
              </p:cNvPr>
              <p:cNvSpPr>
                <a:spLocks noChangeArrowheads="1"/>
              </p:cNvSpPr>
              <p:nvPr/>
            </p:nvSpPr>
            <p:spPr bwMode="auto">
              <a:xfrm>
                <a:off x="10472738" y="1263650"/>
                <a:ext cx="112712" cy="112713"/>
              </a:xfrm>
              <a:prstGeom prst="ellipse">
                <a:avLst/>
              </a:pr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59" name="Freeform 184">
                <a:extLst>
                  <a:ext uri="{FF2B5EF4-FFF2-40B4-BE49-F238E27FC236}">
                    <a16:creationId xmlns:a16="http://schemas.microsoft.com/office/drawing/2014/main" id="{3F3BF3E6-2409-B642-8FA6-613D4F32DBEC}"/>
                  </a:ext>
                </a:extLst>
              </p:cNvPr>
              <p:cNvSpPr>
                <a:spLocks/>
              </p:cNvSpPr>
              <p:nvPr/>
            </p:nvSpPr>
            <p:spPr bwMode="auto">
              <a:xfrm>
                <a:off x="10469563" y="1681163"/>
                <a:ext cx="112712" cy="112713"/>
              </a:xfrm>
              <a:custGeom>
                <a:avLst/>
                <a:gdLst>
                  <a:gd name="T0" fmla="*/ 0 w 310"/>
                  <a:gd name="T1" fmla="*/ 310 h 310"/>
                  <a:gd name="T2" fmla="*/ 0 w 310"/>
                  <a:gd name="T3" fmla="*/ 0 h 310"/>
                  <a:gd name="T4" fmla="*/ 310 w 310"/>
                  <a:gd name="T5" fmla="*/ 0 h 310"/>
                  <a:gd name="T6" fmla="*/ 310 w 310"/>
                  <a:gd name="T7" fmla="*/ 310 h 310"/>
                </a:gdLst>
                <a:ahLst/>
                <a:cxnLst>
                  <a:cxn ang="0">
                    <a:pos x="T0" y="T1"/>
                  </a:cxn>
                  <a:cxn ang="0">
                    <a:pos x="T2" y="T3"/>
                  </a:cxn>
                  <a:cxn ang="0">
                    <a:pos x="T4" y="T5"/>
                  </a:cxn>
                  <a:cxn ang="0">
                    <a:pos x="T6" y="T7"/>
                  </a:cxn>
                </a:cxnLst>
                <a:rect l="0" t="0" r="r" b="b"/>
                <a:pathLst>
                  <a:path w="310" h="310">
                    <a:moveTo>
                      <a:pt x="0" y="310"/>
                    </a:moveTo>
                    <a:lnTo>
                      <a:pt x="0" y="0"/>
                    </a:lnTo>
                    <a:lnTo>
                      <a:pt x="310" y="0"/>
                    </a:lnTo>
                    <a:lnTo>
                      <a:pt x="310" y="310"/>
                    </a:lnTo>
                  </a:path>
                </a:pathLst>
              </a:cu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60" name="Freeform 185">
                <a:extLst>
                  <a:ext uri="{FF2B5EF4-FFF2-40B4-BE49-F238E27FC236}">
                    <a16:creationId xmlns:a16="http://schemas.microsoft.com/office/drawing/2014/main" id="{521AA15C-9F48-434E-BAE4-DCA5A5A5D25E}"/>
                  </a:ext>
                </a:extLst>
              </p:cNvPr>
              <p:cNvSpPr>
                <a:spLocks/>
              </p:cNvSpPr>
              <p:nvPr/>
            </p:nvSpPr>
            <p:spPr bwMode="auto">
              <a:xfrm>
                <a:off x="10582275" y="1681163"/>
                <a:ext cx="112712" cy="112713"/>
              </a:xfrm>
              <a:custGeom>
                <a:avLst/>
                <a:gdLst>
                  <a:gd name="T0" fmla="*/ 0 w 309"/>
                  <a:gd name="T1" fmla="*/ 310 h 310"/>
                  <a:gd name="T2" fmla="*/ 0 w 309"/>
                  <a:gd name="T3" fmla="*/ 0 h 310"/>
                  <a:gd name="T4" fmla="*/ 309 w 309"/>
                  <a:gd name="T5" fmla="*/ 0 h 310"/>
                  <a:gd name="T6" fmla="*/ 309 w 309"/>
                  <a:gd name="T7" fmla="*/ 310 h 310"/>
                </a:gdLst>
                <a:ahLst/>
                <a:cxnLst>
                  <a:cxn ang="0">
                    <a:pos x="T0" y="T1"/>
                  </a:cxn>
                  <a:cxn ang="0">
                    <a:pos x="T2" y="T3"/>
                  </a:cxn>
                  <a:cxn ang="0">
                    <a:pos x="T4" y="T5"/>
                  </a:cxn>
                  <a:cxn ang="0">
                    <a:pos x="T6" y="T7"/>
                  </a:cxn>
                </a:cxnLst>
                <a:rect l="0" t="0" r="r" b="b"/>
                <a:pathLst>
                  <a:path w="309" h="310">
                    <a:moveTo>
                      <a:pt x="0" y="310"/>
                    </a:moveTo>
                    <a:lnTo>
                      <a:pt x="0" y="0"/>
                    </a:lnTo>
                    <a:lnTo>
                      <a:pt x="309" y="0"/>
                    </a:lnTo>
                    <a:lnTo>
                      <a:pt x="309" y="310"/>
                    </a:lnTo>
                  </a:path>
                </a:pathLst>
              </a:cu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61" name="Rectangle 186">
                <a:extLst>
                  <a:ext uri="{FF2B5EF4-FFF2-40B4-BE49-F238E27FC236}">
                    <a16:creationId xmlns:a16="http://schemas.microsoft.com/office/drawing/2014/main" id="{B9D9DA6E-AF2A-FB4E-9CCB-A3268C2F5A13}"/>
                  </a:ext>
                </a:extLst>
              </p:cNvPr>
              <p:cNvSpPr>
                <a:spLocks noChangeArrowheads="1"/>
              </p:cNvSpPr>
              <p:nvPr/>
            </p:nvSpPr>
            <p:spPr bwMode="auto">
              <a:xfrm>
                <a:off x="10414000" y="1568450"/>
                <a:ext cx="112712" cy="112713"/>
              </a:xfrm>
              <a:prstGeom prst="rect">
                <a:avLst/>
              </a:pr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62" name="Rectangle 188">
                <a:extLst>
                  <a:ext uri="{FF2B5EF4-FFF2-40B4-BE49-F238E27FC236}">
                    <a16:creationId xmlns:a16="http://schemas.microsoft.com/office/drawing/2014/main" id="{90B5EB3B-FDC2-ED4D-80B6-D1C0940503AF}"/>
                  </a:ext>
                </a:extLst>
              </p:cNvPr>
              <p:cNvSpPr>
                <a:spLocks noChangeArrowheads="1"/>
              </p:cNvSpPr>
              <p:nvPr/>
            </p:nvSpPr>
            <p:spPr bwMode="auto">
              <a:xfrm>
                <a:off x="10469563" y="1455738"/>
                <a:ext cx="112712" cy="112713"/>
              </a:xfrm>
              <a:prstGeom prst="rect">
                <a:avLst/>
              </a:pr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grpSp>
            <p:nvGrpSpPr>
              <p:cNvPr id="63" name="Gruppieren 418">
                <a:extLst>
                  <a:ext uri="{FF2B5EF4-FFF2-40B4-BE49-F238E27FC236}">
                    <a16:creationId xmlns:a16="http://schemas.microsoft.com/office/drawing/2014/main" id="{9B8FDBD3-2420-6244-BD1A-A2E3050B22C7}"/>
                  </a:ext>
                </a:extLst>
              </p:cNvPr>
              <p:cNvGrpSpPr/>
              <p:nvPr/>
            </p:nvGrpSpPr>
            <p:grpSpPr>
              <a:xfrm>
                <a:off x="10356850" y="1568450"/>
                <a:ext cx="288697" cy="225426"/>
                <a:chOff x="10356850" y="1568450"/>
                <a:chExt cx="288697" cy="225426"/>
              </a:xfrm>
            </p:grpSpPr>
            <p:grpSp>
              <p:nvGrpSpPr>
                <p:cNvPr id="67" name="Gruppieren 419">
                  <a:extLst>
                    <a:ext uri="{FF2B5EF4-FFF2-40B4-BE49-F238E27FC236}">
                      <a16:creationId xmlns:a16="http://schemas.microsoft.com/office/drawing/2014/main" id="{0FEB551D-82D4-184B-8646-491C264298B7}"/>
                    </a:ext>
                  </a:extLst>
                </p:cNvPr>
                <p:cNvGrpSpPr/>
                <p:nvPr/>
              </p:nvGrpSpPr>
              <p:grpSpPr>
                <a:xfrm>
                  <a:off x="10532835" y="1568450"/>
                  <a:ext cx="112712" cy="112713"/>
                  <a:chOff x="10526713" y="1568450"/>
                  <a:chExt cx="112712" cy="112713"/>
                </a:xfrm>
              </p:grpSpPr>
              <p:sp>
                <p:nvSpPr>
                  <p:cNvPr id="73" name="Rectangle 189">
                    <a:extLst>
                      <a:ext uri="{FF2B5EF4-FFF2-40B4-BE49-F238E27FC236}">
                        <a16:creationId xmlns:a16="http://schemas.microsoft.com/office/drawing/2014/main" id="{EDAB275E-3F6A-784D-A8FB-8335BCABC522}"/>
                      </a:ext>
                    </a:extLst>
                  </p:cNvPr>
                  <p:cNvSpPr>
                    <a:spLocks noChangeArrowheads="1"/>
                  </p:cNvSpPr>
                  <p:nvPr/>
                </p:nvSpPr>
                <p:spPr bwMode="auto">
                  <a:xfrm>
                    <a:off x="10526713" y="1568450"/>
                    <a:ext cx="112712" cy="112713"/>
                  </a:xfrm>
                  <a:prstGeom prst="rect">
                    <a:avLst/>
                  </a:prstGeom>
                  <a:solidFill>
                    <a:srgbClr val="008F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4" name="Rectangle 190">
                    <a:extLst>
                      <a:ext uri="{FF2B5EF4-FFF2-40B4-BE49-F238E27FC236}">
                        <a16:creationId xmlns:a16="http://schemas.microsoft.com/office/drawing/2014/main" id="{5612AAFF-1482-C947-BC4E-ED7C2023FA5F}"/>
                      </a:ext>
                    </a:extLst>
                  </p:cNvPr>
                  <p:cNvSpPr>
                    <a:spLocks noChangeArrowheads="1"/>
                  </p:cNvSpPr>
                  <p:nvPr/>
                </p:nvSpPr>
                <p:spPr bwMode="auto">
                  <a:xfrm>
                    <a:off x="10582275" y="1568450"/>
                    <a:ext cx="28575" cy="112713"/>
                  </a:xfrm>
                  <a:prstGeom prst="rect">
                    <a:avLst/>
                  </a:prstGeom>
                  <a:solidFill>
                    <a:srgbClr val="609A7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5" name="Rectangle 191">
                    <a:extLst>
                      <a:ext uri="{FF2B5EF4-FFF2-40B4-BE49-F238E27FC236}">
                        <a16:creationId xmlns:a16="http://schemas.microsoft.com/office/drawing/2014/main" id="{9BBDF311-B886-ED47-9947-3AB2789380C7}"/>
                      </a:ext>
                    </a:extLst>
                  </p:cNvPr>
                  <p:cNvSpPr>
                    <a:spLocks noChangeArrowheads="1"/>
                  </p:cNvSpPr>
                  <p:nvPr/>
                </p:nvSpPr>
                <p:spPr bwMode="auto">
                  <a:xfrm>
                    <a:off x="10553700" y="1568450"/>
                    <a:ext cx="28575" cy="112713"/>
                  </a:xfrm>
                  <a:prstGeom prst="rect">
                    <a:avLst/>
                  </a:prstGeom>
                  <a:solidFill>
                    <a:srgbClr val="A8A34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6" name="Rectangle 192">
                    <a:extLst>
                      <a:ext uri="{FF2B5EF4-FFF2-40B4-BE49-F238E27FC236}">
                        <a16:creationId xmlns:a16="http://schemas.microsoft.com/office/drawing/2014/main" id="{F9DB2B59-8872-E24D-A165-AA66A6B28EC7}"/>
                      </a:ext>
                    </a:extLst>
                  </p:cNvPr>
                  <p:cNvSpPr>
                    <a:spLocks noChangeArrowheads="1"/>
                  </p:cNvSpPr>
                  <p:nvPr/>
                </p:nvSpPr>
                <p:spPr bwMode="auto">
                  <a:xfrm>
                    <a:off x="10526713" y="1568450"/>
                    <a:ext cx="26987" cy="112713"/>
                  </a:xfrm>
                  <a:prstGeom prst="rect">
                    <a:avLst/>
                  </a:prstGeom>
                  <a:solidFill>
                    <a:srgbClr val="F0AB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grpSp>
              <p:nvGrpSpPr>
                <p:cNvPr id="68" name="Gruppieren 420">
                  <a:extLst>
                    <a:ext uri="{FF2B5EF4-FFF2-40B4-BE49-F238E27FC236}">
                      <a16:creationId xmlns:a16="http://schemas.microsoft.com/office/drawing/2014/main" id="{3B203BE9-25E0-0F49-9726-E4C63A80125C}"/>
                    </a:ext>
                  </a:extLst>
                </p:cNvPr>
                <p:cNvGrpSpPr/>
                <p:nvPr/>
              </p:nvGrpSpPr>
              <p:grpSpPr>
                <a:xfrm>
                  <a:off x="10356850" y="1681163"/>
                  <a:ext cx="112712" cy="112713"/>
                  <a:chOff x="10356850" y="1681163"/>
                  <a:chExt cx="112712" cy="112713"/>
                </a:xfrm>
              </p:grpSpPr>
              <p:sp>
                <p:nvSpPr>
                  <p:cNvPr id="69" name="Rectangle 194">
                    <a:extLst>
                      <a:ext uri="{FF2B5EF4-FFF2-40B4-BE49-F238E27FC236}">
                        <a16:creationId xmlns:a16="http://schemas.microsoft.com/office/drawing/2014/main" id="{7272DBA1-7B26-E744-953B-EF1D4084D33C}"/>
                      </a:ext>
                    </a:extLst>
                  </p:cNvPr>
                  <p:cNvSpPr>
                    <a:spLocks noChangeArrowheads="1"/>
                  </p:cNvSpPr>
                  <p:nvPr/>
                </p:nvSpPr>
                <p:spPr bwMode="auto">
                  <a:xfrm>
                    <a:off x="10356850" y="1681163"/>
                    <a:ext cx="112712" cy="112713"/>
                  </a:xfrm>
                  <a:prstGeom prst="rect">
                    <a:avLst/>
                  </a:prstGeom>
                  <a:solidFill>
                    <a:srgbClr val="008F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0" name="Rectangle 195">
                    <a:extLst>
                      <a:ext uri="{FF2B5EF4-FFF2-40B4-BE49-F238E27FC236}">
                        <a16:creationId xmlns:a16="http://schemas.microsoft.com/office/drawing/2014/main" id="{AE9DD349-251E-824E-A676-EF54F42652B8}"/>
                      </a:ext>
                    </a:extLst>
                  </p:cNvPr>
                  <p:cNvSpPr>
                    <a:spLocks noChangeArrowheads="1"/>
                  </p:cNvSpPr>
                  <p:nvPr/>
                </p:nvSpPr>
                <p:spPr bwMode="auto">
                  <a:xfrm>
                    <a:off x="10414000" y="1681163"/>
                    <a:ext cx="28575" cy="112713"/>
                  </a:xfrm>
                  <a:prstGeom prst="rect">
                    <a:avLst/>
                  </a:prstGeom>
                  <a:solidFill>
                    <a:srgbClr val="609A7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1" name="Rectangle 196">
                    <a:extLst>
                      <a:ext uri="{FF2B5EF4-FFF2-40B4-BE49-F238E27FC236}">
                        <a16:creationId xmlns:a16="http://schemas.microsoft.com/office/drawing/2014/main" id="{9B9D6FA5-8700-1744-B936-3C4699BA6ECF}"/>
                      </a:ext>
                    </a:extLst>
                  </p:cNvPr>
                  <p:cNvSpPr>
                    <a:spLocks noChangeArrowheads="1"/>
                  </p:cNvSpPr>
                  <p:nvPr/>
                </p:nvSpPr>
                <p:spPr bwMode="auto">
                  <a:xfrm>
                    <a:off x="10385425" y="1681163"/>
                    <a:ext cx="28575" cy="112713"/>
                  </a:xfrm>
                  <a:prstGeom prst="rect">
                    <a:avLst/>
                  </a:prstGeom>
                  <a:solidFill>
                    <a:srgbClr val="A8A34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2" name="Rectangle 197">
                    <a:extLst>
                      <a:ext uri="{FF2B5EF4-FFF2-40B4-BE49-F238E27FC236}">
                        <a16:creationId xmlns:a16="http://schemas.microsoft.com/office/drawing/2014/main" id="{19BFEEA7-D40E-834A-8C62-DC57343E839D}"/>
                      </a:ext>
                    </a:extLst>
                  </p:cNvPr>
                  <p:cNvSpPr>
                    <a:spLocks noChangeArrowheads="1"/>
                  </p:cNvSpPr>
                  <p:nvPr/>
                </p:nvSpPr>
                <p:spPr bwMode="auto">
                  <a:xfrm>
                    <a:off x="10356850" y="1681163"/>
                    <a:ext cx="28575" cy="112713"/>
                  </a:xfrm>
                  <a:prstGeom prst="rect">
                    <a:avLst/>
                  </a:prstGeom>
                  <a:solidFill>
                    <a:srgbClr val="F0AB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grpSp>
          <p:grpSp>
            <p:nvGrpSpPr>
              <p:cNvPr id="64" name="Gruppieren 417">
                <a:extLst>
                  <a:ext uri="{FF2B5EF4-FFF2-40B4-BE49-F238E27FC236}">
                    <a16:creationId xmlns:a16="http://schemas.microsoft.com/office/drawing/2014/main" id="{55BABB30-F269-2246-8225-14B3E669539E}"/>
                  </a:ext>
                </a:extLst>
              </p:cNvPr>
              <p:cNvGrpSpPr/>
              <p:nvPr/>
            </p:nvGrpSpPr>
            <p:grpSpPr>
              <a:xfrm>
                <a:off x="10356850" y="1568450"/>
                <a:ext cx="282575" cy="225426"/>
                <a:chOff x="10509250" y="1720850"/>
                <a:chExt cx="282575" cy="225426"/>
              </a:xfrm>
            </p:grpSpPr>
            <p:sp>
              <p:nvSpPr>
                <p:cNvPr id="65" name="Rectangle 193">
                  <a:extLst>
                    <a:ext uri="{FF2B5EF4-FFF2-40B4-BE49-F238E27FC236}">
                      <a16:creationId xmlns:a16="http://schemas.microsoft.com/office/drawing/2014/main" id="{DB67EA41-64A2-7F43-A292-70DA61072CB0}"/>
                    </a:ext>
                  </a:extLst>
                </p:cNvPr>
                <p:cNvSpPr>
                  <a:spLocks noChangeArrowheads="1"/>
                </p:cNvSpPr>
                <p:nvPr/>
              </p:nvSpPr>
              <p:spPr bwMode="auto">
                <a:xfrm>
                  <a:off x="10679113" y="1720850"/>
                  <a:ext cx="112712" cy="112713"/>
                </a:xfrm>
                <a:prstGeom prst="rect">
                  <a:avLst/>
                </a:pr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66" name="Rectangle 198">
                  <a:extLst>
                    <a:ext uri="{FF2B5EF4-FFF2-40B4-BE49-F238E27FC236}">
                      <a16:creationId xmlns:a16="http://schemas.microsoft.com/office/drawing/2014/main" id="{2EE7C415-3996-E941-A4AE-87FCA6E9B401}"/>
                    </a:ext>
                  </a:extLst>
                </p:cNvPr>
                <p:cNvSpPr>
                  <a:spLocks noChangeArrowheads="1"/>
                </p:cNvSpPr>
                <p:nvPr/>
              </p:nvSpPr>
              <p:spPr bwMode="auto">
                <a:xfrm>
                  <a:off x="10509250" y="1833563"/>
                  <a:ext cx="112712" cy="112713"/>
                </a:xfrm>
                <a:prstGeom prst="rect">
                  <a:avLst/>
                </a:pr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grpSp>
        </p:grpSp>
        <p:sp>
          <p:nvSpPr>
            <p:cNvPr id="52" name="Rectangle 51">
              <a:extLst>
                <a:ext uri="{FF2B5EF4-FFF2-40B4-BE49-F238E27FC236}">
                  <a16:creationId xmlns:a16="http://schemas.microsoft.com/office/drawing/2014/main" id="{F7ACE55B-8AF0-B242-A2AC-BD451AF4E96A}"/>
                </a:ext>
              </a:extLst>
            </p:cNvPr>
            <p:cNvSpPr/>
            <p:nvPr/>
          </p:nvSpPr>
          <p:spPr>
            <a:xfrm>
              <a:off x="7908649" y="531756"/>
              <a:ext cx="1906291" cy="338554"/>
            </a:xfrm>
            <a:prstGeom prst="rect">
              <a:avLst/>
            </a:prstGeom>
          </p:spPr>
          <p:txBody>
            <a:bodyPr wrap="none">
              <a:spAutoFit/>
            </a:bodyPr>
            <a:lstStyle/>
            <a:p>
              <a:pPr fontAlgn="base">
                <a:spcBef>
                  <a:spcPct val="50000"/>
                </a:spcBef>
                <a:spcAft>
                  <a:spcPct val="0"/>
                </a:spcAft>
                <a:buClr>
                  <a:srgbClr val="F0AB00"/>
                </a:buClr>
                <a:buSzPct val="80000"/>
              </a:pPr>
              <a:r>
                <a:rPr lang="en-DE" sz="1600" b="1" kern="0" dirty="0">
                  <a:ea typeface="Arial Unicode MS" pitchFamily="34" charset="-128"/>
                  <a:cs typeface="Arial Unicode MS" pitchFamily="34" charset="-128"/>
                </a:rPr>
                <a:t>Rocket Chips Inc.</a:t>
              </a:r>
            </a:p>
          </p:txBody>
        </p:sp>
      </p:grpSp>
    </p:spTree>
    <p:extLst>
      <p:ext uri="{BB962C8B-B14F-4D97-AF65-F5344CB8AC3E}">
        <p14:creationId xmlns:p14="http://schemas.microsoft.com/office/powerpoint/2010/main" val="19930573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7">
            <a:extLst>
              <a:ext uri="{FF2B5EF4-FFF2-40B4-BE49-F238E27FC236}">
                <a16:creationId xmlns:a16="http://schemas.microsoft.com/office/drawing/2014/main" id="{8A7B15CE-38EA-7247-A2AE-B5DB73D8D66A}"/>
              </a:ext>
            </a:extLst>
          </p:cNvPr>
          <p:cNvSpPr txBox="1">
            <a:spLocks/>
          </p:cNvSpPr>
          <p:nvPr/>
        </p:nvSpPr>
        <p:spPr bwMode="gray">
          <a:xfrm>
            <a:off x="415692" y="362533"/>
            <a:ext cx="6127611" cy="923330"/>
          </a:xfrm>
          <a:prstGeom prst="rect">
            <a:avLst/>
          </a:prstGeom>
        </p:spPr>
        <p:txBody>
          <a:bodyPr vert="horz" wrap="square" lIns="0" tIns="0" rIns="0" bIns="0" rtlCol="0" anchor="t" anchorCtr="0">
            <a:spAutoFit/>
          </a:bodyPr>
          <a:lstStyle>
            <a:lvl1pPr algn="l" defTabSz="897843" rtl="0" eaLnBrk="1" latinLnBrk="0" hangingPunct="1">
              <a:spcBef>
                <a:spcPct val="0"/>
              </a:spcBef>
              <a:buNone/>
              <a:defRPr sz="1980" b="1" kern="1200" baseline="0">
                <a:solidFill>
                  <a:schemeClr val="tx1"/>
                </a:solidFill>
                <a:latin typeface="+mj-lt"/>
                <a:ea typeface="+mj-ea"/>
                <a:cs typeface="+mj-cs"/>
              </a:defRPr>
            </a:lvl1pPr>
          </a:lstStyle>
          <a:p>
            <a:r>
              <a:rPr lang="en-US" sz="3000" dirty="0"/>
              <a:t>Conceptual Data Diagram</a:t>
            </a:r>
            <a:br>
              <a:rPr lang="en-US" sz="3000" dirty="0"/>
            </a:br>
            <a:r>
              <a:rPr lang="en-US" sz="3000" dirty="0">
                <a:solidFill>
                  <a:schemeClr val="accent1"/>
                </a:solidFill>
              </a:rPr>
              <a:t>Template</a:t>
            </a:r>
          </a:p>
        </p:txBody>
      </p:sp>
      <p:grpSp>
        <p:nvGrpSpPr>
          <p:cNvPr id="4" name="Group 3">
            <a:extLst>
              <a:ext uri="{FF2B5EF4-FFF2-40B4-BE49-F238E27FC236}">
                <a16:creationId xmlns:a16="http://schemas.microsoft.com/office/drawing/2014/main" id="{33F636DC-D3DF-DE4C-BB95-F85876731106}"/>
              </a:ext>
            </a:extLst>
          </p:cNvPr>
          <p:cNvGrpSpPr/>
          <p:nvPr/>
        </p:nvGrpSpPr>
        <p:grpSpPr>
          <a:xfrm>
            <a:off x="806779" y="2068174"/>
            <a:ext cx="2004530" cy="1491027"/>
            <a:chOff x="2634820" y="1970739"/>
            <a:chExt cx="1728633" cy="1285807"/>
          </a:xfrm>
        </p:grpSpPr>
        <p:sp>
          <p:nvSpPr>
            <p:cNvPr id="5" name="Rechteck 9">
              <a:extLst>
                <a:ext uri="{FF2B5EF4-FFF2-40B4-BE49-F238E27FC236}">
                  <a16:creationId xmlns:a16="http://schemas.microsoft.com/office/drawing/2014/main" id="{A8651131-DCE4-D948-931A-1D0A8269CFCC}"/>
                </a:ext>
              </a:extLst>
            </p:cNvPr>
            <p:cNvSpPr/>
            <p:nvPr/>
          </p:nvSpPr>
          <p:spPr>
            <a:xfrm>
              <a:off x="2634820" y="1970739"/>
              <a:ext cx="1728633" cy="1285807"/>
            </a:xfrm>
            <a:prstGeom prst="rect">
              <a:avLst/>
            </a:prstGeom>
            <a:noFill/>
            <a:ln w="19050" cap="rnd">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t"/>
            <a:lstStyle/>
            <a:p>
              <a:r>
                <a:rPr lang="en-US" sz="1400" b="1" dirty="0">
                  <a:solidFill>
                    <a:schemeClr val="tx1">
                      <a:lumMod val="65000"/>
                      <a:lumOff val="35000"/>
                    </a:schemeClr>
                  </a:solidFill>
                </a:rPr>
                <a:t>Entity 1 (&lt;Noun&gt;)</a:t>
              </a:r>
              <a:endParaRPr lang="en-US" sz="1400" b="1" i="1" dirty="0">
                <a:solidFill>
                  <a:srgbClr val="1A9898"/>
                </a:solidFill>
              </a:endParaRPr>
            </a:p>
          </p:txBody>
        </p:sp>
        <p:cxnSp>
          <p:nvCxnSpPr>
            <p:cNvPr id="6" name="Straight Arrow Connector 5">
              <a:extLst>
                <a:ext uri="{FF2B5EF4-FFF2-40B4-BE49-F238E27FC236}">
                  <a16:creationId xmlns:a16="http://schemas.microsoft.com/office/drawing/2014/main" id="{80C404C7-F6C2-9A45-B648-F17454EFDE07}"/>
                </a:ext>
              </a:extLst>
            </p:cNvPr>
            <p:cNvCxnSpPr>
              <a:cxnSpLocks/>
            </p:cNvCxnSpPr>
            <p:nvPr/>
          </p:nvCxnSpPr>
          <p:spPr>
            <a:xfrm>
              <a:off x="2634820" y="2358189"/>
              <a:ext cx="1728633" cy="0"/>
            </a:xfrm>
            <a:prstGeom prst="straightConnector1">
              <a:avLst/>
            </a:prstGeom>
            <a:ln w="19050" cap="rnd" cmpd="sng">
              <a:solidFill>
                <a:schemeClr val="tx1">
                  <a:lumMod val="65000"/>
                  <a:lumOff val="35000"/>
                </a:schemeClr>
              </a:solidFill>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7" name="TextBox 6">
            <a:extLst>
              <a:ext uri="{FF2B5EF4-FFF2-40B4-BE49-F238E27FC236}">
                <a16:creationId xmlns:a16="http://schemas.microsoft.com/office/drawing/2014/main" id="{6D298480-EC7C-6D4A-9613-3823426BD8DE}"/>
              </a:ext>
            </a:extLst>
          </p:cNvPr>
          <p:cNvSpPr txBox="1"/>
          <p:nvPr/>
        </p:nvSpPr>
        <p:spPr>
          <a:xfrm>
            <a:off x="876309" y="2599547"/>
            <a:ext cx="1690912" cy="538609"/>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DE" sz="1400" dirty="0">
                <a:solidFill>
                  <a:schemeClr val="tx1">
                    <a:lumMod val="65000"/>
                    <a:lumOff val="35000"/>
                  </a:schemeClr>
                </a:solidFill>
                <a:latin typeface="+mn-lt"/>
              </a:rPr>
              <a:t>Property 1: DataType</a:t>
            </a:r>
          </a:p>
          <a:p>
            <a:pPr fontAlgn="base">
              <a:spcBef>
                <a:spcPct val="50000"/>
              </a:spcBef>
              <a:spcAft>
                <a:spcPct val="0"/>
              </a:spcAft>
              <a:buClr>
                <a:srgbClr val="F0AB00"/>
              </a:buClr>
              <a:buSzPct val="80000"/>
            </a:pPr>
            <a:r>
              <a:rPr lang="en-DE" sz="1400" dirty="0">
                <a:solidFill>
                  <a:schemeClr val="tx1">
                    <a:lumMod val="65000"/>
                    <a:lumOff val="35000"/>
                  </a:schemeClr>
                </a:solidFill>
                <a:latin typeface="+mn-lt"/>
              </a:rPr>
              <a:t>Property 2: DataType</a:t>
            </a:r>
          </a:p>
        </p:txBody>
      </p:sp>
      <p:grpSp>
        <p:nvGrpSpPr>
          <p:cNvPr id="8" name="Group 7">
            <a:extLst>
              <a:ext uri="{FF2B5EF4-FFF2-40B4-BE49-F238E27FC236}">
                <a16:creationId xmlns:a16="http://schemas.microsoft.com/office/drawing/2014/main" id="{9CF6A03D-2770-DA46-9764-219329911383}"/>
              </a:ext>
            </a:extLst>
          </p:cNvPr>
          <p:cNvGrpSpPr/>
          <p:nvPr/>
        </p:nvGrpSpPr>
        <p:grpSpPr>
          <a:xfrm>
            <a:off x="5241210" y="2068174"/>
            <a:ext cx="2004530" cy="1491027"/>
            <a:chOff x="2634820" y="1970739"/>
            <a:chExt cx="1728633" cy="1285807"/>
          </a:xfrm>
        </p:grpSpPr>
        <p:sp>
          <p:nvSpPr>
            <p:cNvPr id="10" name="Rechteck 9">
              <a:extLst>
                <a:ext uri="{FF2B5EF4-FFF2-40B4-BE49-F238E27FC236}">
                  <a16:creationId xmlns:a16="http://schemas.microsoft.com/office/drawing/2014/main" id="{BF5B960B-FFB7-5947-B626-6402A6F6289B}"/>
                </a:ext>
              </a:extLst>
            </p:cNvPr>
            <p:cNvSpPr/>
            <p:nvPr/>
          </p:nvSpPr>
          <p:spPr>
            <a:xfrm>
              <a:off x="2634820" y="1970739"/>
              <a:ext cx="1728633" cy="1285807"/>
            </a:xfrm>
            <a:prstGeom prst="rect">
              <a:avLst/>
            </a:prstGeom>
            <a:noFill/>
            <a:ln w="19050" cap="rnd">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t"/>
            <a:lstStyle/>
            <a:p>
              <a:r>
                <a:rPr lang="en-US" sz="1400" b="1" dirty="0">
                  <a:solidFill>
                    <a:schemeClr val="tx1">
                      <a:lumMod val="65000"/>
                      <a:lumOff val="35000"/>
                    </a:schemeClr>
                  </a:solidFill>
                </a:rPr>
                <a:t>Entity 2 (&lt;Noun&gt;)</a:t>
              </a:r>
              <a:endParaRPr lang="en-US" sz="1400" b="1" i="1" dirty="0">
                <a:solidFill>
                  <a:srgbClr val="1A9898"/>
                </a:solidFill>
              </a:endParaRPr>
            </a:p>
          </p:txBody>
        </p:sp>
        <p:cxnSp>
          <p:nvCxnSpPr>
            <p:cNvPr id="11" name="Straight Arrow Connector 10">
              <a:extLst>
                <a:ext uri="{FF2B5EF4-FFF2-40B4-BE49-F238E27FC236}">
                  <a16:creationId xmlns:a16="http://schemas.microsoft.com/office/drawing/2014/main" id="{666E46C4-9ED1-2A4E-AAA3-772F817DC01E}"/>
                </a:ext>
              </a:extLst>
            </p:cNvPr>
            <p:cNvCxnSpPr>
              <a:cxnSpLocks/>
            </p:cNvCxnSpPr>
            <p:nvPr/>
          </p:nvCxnSpPr>
          <p:spPr>
            <a:xfrm>
              <a:off x="2634820" y="2358189"/>
              <a:ext cx="1728633" cy="0"/>
            </a:xfrm>
            <a:prstGeom prst="straightConnector1">
              <a:avLst/>
            </a:prstGeom>
            <a:ln w="19050" cap="rnd" cmpd="sng">
              <a:solidFill>
                <a:schemeClr val="tx1">
                  <a:lumMod val="65000"/>
                  <a:lumOff val="35000"/>
                </a:schemeClr>
              </a:solidFill>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12" name="TextBox 11">
            <a:extLst>
              <a:ext uri="{FF2B5EF4-FFF2-40B4-BE49-F238E27FC236}">
                <a16:creationId xmlns:a16="http://schemas.microsoft.com/office/drawing/2014/main" id="{53640FA5-C0E5-6446-8F1D-77129BD9C31B}"/>
              </a:ext>
            </a:extLst>
          </p:cNvPr>
          <p:cNvSpPr txBox="1"/>
          <p:nvPr/>
        </p:nvSpPr>
        <p:spPr>
          <a:xfrm>
            <a:off x="5304823" y="2599547"/>
            <a:ext cx="1690912" cy="215444"/>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DE" sz="1400">
                <a:solidFill>
                  <a:schemeClr val="tx1">
                    <a:lumMod val="65000"/>
                    <a:lumOff val="35000"/>
                  </a:schemeClr>
                </a:solidFill>
                <a:latin typeface="+mn-lt"/>
              </a:rPr>
              <a:t>Property 1: </a:t>
            </a:r>
            <a:r>
              <a:rPr lang="en-DE" sz="1400" dirty="0">
                <a:solidFill>
                  <a:schemeClr val="tx1">
                    <a:lumMod val="65000"/>
                    <a:lumOff val="35000"/>
                  </a:schemeClr>
                </a:solidFill>
                <a:latin typeface="+mn-lt"/>
              </a:rPr>
              <a:t>DataType</a:t>
            </a:r>
          </a:p>
        </p:txBody>
      </p:sp>
      <p:cxnSp>
        <p:nvCxnSpPr>
          <p:cNvPr id="13" name="Straight Arrow Connector 12">
            <a:extLst>
              <a:ext uri="{FF2B5EF4-FFF2-40B4-BE49-F238E27FC236}">
                <a16:creationId xmlns:a16="http://schemas.microsoft.com/office/drawing/2014/main" id="{962F2C95-8487-3143-A851-E3DEA824DFA6}"/>
              </a:ext>
            </a:extLst>
          </p:cNvPr>
          <p:cNvCxnSpPr>
            <a:cxnSpLocks/>
            <a:endCxn id="10" idx="1"/>
          </p:cNvCxnSpPr>
          <p:nvPr/>
        </p:nvCxnSpPr>
        <p:spPr>
          <a:xfrm>
            <a:off x="2811309" y="2804690"/>
            <a:ext cx="2429901" cy="8999"/>
          </a:xfrm>
          <a:prstGeom prst="straightConnector1">
            <a:avLst/>
          </a:prstGeom>
          <a:ln w="19050" cap="rnd" cmpd="sng">
            <a:solidFill>
              <a:schemeClr val="tx1">
                <a:lumMod val="65000"/>
                <a:lumOff val="35000"/>
              </a:schemeClr>
            </a:solidFill>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45C25922-73EE-7B40-97C1-ADA7E957E036}"/>
              </a:ext>
            </a:extLst>
          </p:cNvPr>
          <p:cNvSpPr txBox="1"/>
          <p:nvPr/>
        </p:nvSpPr>
        <p:spPr>
          <a:xfrm>
            <a:off x="2967933" y="2531988"/>
            <a:ext cx="99386" cy="215444"/>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DE" sz="1400" b="1" dirty="0">
                <a:solidFill>
                  <a:schemeClr val="tx1">
                    <a:lumMod val="65000"/>
                    <a:lumOff val="35000"/>
                  </a:schemeClr>
                </a:solidFill>
                <a:latin typeface="+mn-lt"/>
              </a:rPr>
              <a:t>1</a:t>
            </a:r>
          </a:p>
        </p:txBody>
      </p:sp>
      <p:sp>
        <p:nvSpPr>
          <p:cNvPr id="15" name="TextBox 14">
            <a:extLst>
              <a:ext uri="{FF2B5EF4-FFF2-40B4-BE49-F238E27FC236}">
                <a16:creationId xmlns:a16="http://schemas.microsoft.com/office/drawing/2014/main" id="{63ED39ED-3474-B644-8E12-FBF19DF1C920}"/>
              </a:ext>
            </a:extLst>
          </p:cNvPr>
          <p:cNvSpPr txBox="1"/>
          <p:nvPr/>
        </p:nvSpPr>
        <p:spPr>
          <a:xfrm>
            <a:off x="4940884" y="2531988"/>
            <a:ext cx="126401" cy="249830"/>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DE" sz="1400" b="1" dirty="0">
                <a:solidFill>
                  <a:schemeClr val="tx1">
                    <a:lumMod val="65000"/>
                    <a:lumOff val="35000"/>
                  </a:schemeClr>
                </a:solidFill>
                <a:latin typeface="+mn-lt"/>
              </a:rPr>
              <a:t>n</a:t>
            </a:r>
          </a:p>
        </p:txBody>
      </p:sp>
      <p:grpSp>
        <p:nvGrpSpPr>
          <p:cNvPr id="16" name="Group 15">
            <a:extLst>
              <a:ext uri="{FF2B5EF4-FFF2-40B4-BE49-F238E27FC236}">
                <a16:creationId xmlns:a16="http://schemas.microsoft.com/office/drawing/2014/main" id="{D75E98A3-FDE4-CD4E-80C8-6112A249090F}"/>
              </a:ext>
            </a:extLst>
          </p:cNvPr>
          <p:cNvGrpSpPr/>
          <p:nvPr/>
        </p:nvGrpSpPr>
        <p:grpSpPr>
          <a:xfrm>
            <a:off x="806779" y="4653545"/>
            <a:ext cx="2004530" cy="1491027"/>
            <a:chOff x="2634820" y="1970739"/>
            <a:chExt cx="1728633" cy="1285807"/>
          </a:xfrm>
        </p:grpSpPr>
        <p:sp>
          <p:nvSpPr>
            <p:cNvPr id="17" name="Rechteck 9">
              <a:extLst>
                <a:ext uri="{FF2B5EF4-FFF2-40B4-BE49-F238E27FC236}">
                  <a16:creationId xmlns:a16="http://schemas.microsoft.com/office/drawing/2014/main" id="{502CBBD1-921C-E247-A3A6-42A9D829728E}"/>
                </a:ext>
              </a:extLst>
            </p:cNvPr>
            <p:cNvSpPr/>
            <p:nvPr/>
          </p:nvSpPr>
          <p:spPr>
            <a:xfrm>
              <a:off x="2634820" y="1970739"/>
              <a:ext cx="1728633" cy="1285807"/>
            </a:xfrm>
            <a:prstGeom prst="rect">
              <a:avLst/>
            </a:prstGeom>
            <a:noFill/>
            <a:ln w="19050" cap="rnd">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t"/>
            <a:lstStyle/>
            <a:p>
              <a:r>
                <a:rPr lang="en-US" sz="1400" b="1" dirty="0">
                  <a:solidFill>
                    <a:schemeClr val="tx1">
                      <a:lumMod val="65000"/>
                      <a:lumOff val="35000"/>
                    </a:schemeClr>
                  </a:solidFill>
                </a:rPr>
                <a:t>Entity 3 (&lt;Noun&gt;)</a:t>
              </a:r>
              <a:endParaRPr lang="en-US" sz="1400" b="1" i="1" dirty="0">
                <a:solidFill>
                  <a:srgbClr val="1A9898"/>
                </a:solidFill>
              </a:endParaRPr>
            </a:p>
          </p:txBody>
        </p:sp>
        <p:cxnSp>
          <p:nvCxnSpPr>
            <p:cNvPr id="18" name="Straight Arrow Connector 17">
              <a:extLst>
                <a:ext uri="{FF2B5EF4-FFF2-40B4-BE49-F238E27FC236}">
                  <a16:creationId xmlns:a16="http://schemas.microsoft.com/office/drawing/2014/main" id="{FFAAC218-201F-DE4E-8180-DD239F7972CE}"/>
                </a:ext>
              </a:extLst>
            </p:cNvPr>
            <p:cNvCxnSpPr>
              <a:cxnSpLocks/>
            </p:cNvCxnSpPr>
            <p:nvPr/>
          </p:nvCxnSpPr>
          <p:spPr>
            <a:xfrm>
              <a:off x="2634820" y="2358189"/>
              <a:ext cx="1728633" cy="0"/>
            </a:xfrm>
            <a:prstGeom prst="straightConnector1">
              <a:avLst/>
            </a:prstGeom>
            <a:ln w="19050" cap="rnd" cmpd="sng">
              <a:solidFill>
                <a:schemeClr val="tx1">
                  <a:lumMod val="65000"/>
                  <a:lumOff val="35000"/>
                </a:schemeClr>
              </a:solidFill>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19" name="TextBox 18">
            <a:extLst>
              <a:ext uri="{FF2B5EF4-FFF2-40B4-BE49-F238E27FC236}">
                <a16:creationId xmlns:a16="http://schemas.microsoft.com/office/drawing/2014/main" id="{90799273-7F08-1048-9F6F-BE76B6C44D3F}"/>
              </a:ext>
            </a:extLst>
          </p:cNvPr>
          <p:cNvSpPr txBox="1"/>
          <p:nvPr/>
        </p:nvSpPr>
        <p:spPr>
          <a:xfrm>
            <a:off x="876309" y="5184918"/>
            <a:ext cx="1690912" cy="861774"/>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DE" sz="1400">
                <a:solidFill>
                  <a:schemeClr val="tx1">
                    <a:lumMod val="65000"/>
                    <a:lumOff val="35000"/>
                  </a:schemeClr>
                </a:solidFill>
                <a:latin typeface="+mn-lt"/>
              </a:rPr>
              <a:t>Property 1: </a:t>
            </a:r>
            <a:r>
              <a:rPr lang="en-DE" sz="1400" dirty="0">
                <a:solidFill>
                  <a:schemeClr val="tx1">
                    <a:lumMod val="65000"/>
                    <a:lumOff val="35000"/>
                  </a:schemeClr>
                </a:solidFill>
                <a:latin typeface="+mn-lt"/>
              </a:rPr>
              <a:t>DataType</a:t>
            </a:r>
          </a:p>
          <a:p>
            <a:pPr fontAlgn="base">
              <a:spcBef>
                <a:spcPct val="50000"/>
              </a:spcBef>
              <a:spcAft>
                <a:spcPct val="0"/>
              </a:spcAft>
              <a:buClr>
                <a:srgbClr val="F0AB00"/>
              </a:buClr>
              <a:buSzPct val="80000"/>
            </a:pPr>
            <a:r>
              <a:rPr lang="en-DE" sz="1400">
                <a:solidFill>
                  <a:schemeClr val="tx1">
                    <a:lumMod val="65000"/>
                    <a:lumOff val="35000"/>
                  </a:schemeClr>
                </a:solidFill>
                <a:latin typeface="+mn-lt"/>
              </a:rPr>
              <a:t>Properts 2: </a:t>
            </a:r>
            <a:r>
              <a:rPr lang="en-DE" sz="1400" dirty="0">
                <a:solidFill>
                  <a:schemeClr val="tx1">
                    <a:lumMod val="65000"/>
                    <a:lumOff val="35000"/>
                  </a:schemeClr>
                </a:solidFill>
                <a:latin typeface="+mn-lt"/>
              </a:rPr>
              <a:t>DataType</a:t>
            </a:r>
          </a:p>
          <a:p>
            <a:pPr fontAlgn="base">
              <a:spcBef>
                <a:spcPct val="50000"/>
              </a:spcBef>
              <a:spcAft>
                <a:spcPct val="0"/>
              </a:spcAft>
              <a:buClr>
                <a:srgbClr val="F0AB00"/>
              </a:buClr>
              <a:buSzPct val="80000"/>
            </a:pPr>
            <a:r>
              <a:rPr lang="en-DE" sz="1400">
                <a:solidFill>
                  <a:schemeClr val="tx1">
                    <a:lumMod val="65000"/>
                    <a:lumOff val="35000"/>
                  </a:schemeClr>
                </a:solidFill>
                <a:latin typeface="+mn-lt"/>
              </a:rPr>
              <a:t>Property 3: </a:t>
            </a:r>
            <a:r>
              <a:rPr lang="en-DE" sz="1400" dirty="0">
                <a:solidFill>
                  <a:schemeClr val="tx1">
                    <a:lumMod val="65000"/>
                    <a:lumOff val="35000"/>
                  </a:schemeClr>
                </a:solidFill>
                <a:latin typeface="+mn-lt"/>
              </a:rPr>
              <a:t>DataType</a:t>
            </a:r>
          </a:p>
        </p:txBody>
      </p:sp>
      <p:sp>
        <p:nvSpPr>
          <p:cNvPr id="20" name="TextBox 19">
            <a:extLst>
              <a:ext uri="{FF2B5EF4-FFF2-40B4-BE49-F238E27FC236}">
                <a16:creationId xmlns:a16="http://schemas.microsoft.com/office/drawing/2014/main" id="{DA18207D-2DC7-C142-8EBC-5380CF51D073}"/>
              </a:ext>
            </a:extLst>
          </p:cNvPr>
          <p:cNvSpPr txBox="1"/>
          <p:nvPr/>
        </p:nvSpPr>
        <p:spPr>
          <a:xfrm>
            <a:off x="1864054" y="4342557"/>
            <a:ext cx="356899" cy="249830"/>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DE" sz="1400" b="1" dirty="0">
                <a:solidFill>
                  <a:schemeClr val="tx1">
                    <a:lumMod val="65000"/>
                    <a:lumOff val="35000"/>
                  </a:schemeClr>
                </a:solidFill>
                <a:latin typeface="+mn-lt"/>
              </a:rPr>
              <a:t>0..n</a:t>
            </a:r>
          </a:p>
        </p:txBody>
      </p:sp>
      <p:cxnSp>
        <p:nvCxnSpPr>
          <p:cNvPr id="21" name="Straight Arrow Connector 20">
            <a:extLst>
              <a:ext uri="{FF2B5EF4-FFF2-40B4-BE49-F238E27FC236}">
                <a16:creationId xmlns:a16="http://schemas.microsoft.com/office/drawing/2014/main" id="{EF1EEA85-95B7-5E46-B0F0-B45437F970EA}"/>
              </a:ext>
            </a:extLst>
          </p:cNvPr>
          <p:cNvCxnSpPr>
            <a:cxnSpLocks/>
            <a:stCxn id="17" idx="0"/>
            <a:endCxn id="5" idx="2"/>
          </p:cNvCxnSpPr>
          <p:nvPr/>
        </p:nvCxnSpPr>
        <p:spPr>
          <a:xfrm flipV="1">
            <a:off x="1809044" y="3559201"/>
            <a:ext cx="0" cy="1094344"/>
          </a:xfrm>
          <a:prstGeom prst="straightConnector1">
            <a:avLst/>
          </a:prstGeom>
          <a:ln w="19050" cap="rnd" cmpd="sng">
            <a:solidFill>
              <a:schemeClr val="tx1">
                <a:lumMod val="65000"/>
                <a:lumOff val="35000"/>
              </a:schemeClr>
            </a:solidFill>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2208AAFF-9CA1-4A48-9676-596290260DF8}"/>
              </a:ext>
            </a:extLst>
          </p:cNvPr>
          <p:cNvSpPr txBox="1"/>
          <p:nvPr/>
        </p:nvSpPr>
        <p:spPr>
          <a:xfrm>
            <a:off x="1864054" y="3651551"/>
            <a:ext cx="115248" cy="249830"/>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DE" sz="1400" b="1" dirty="0">
                <a:solidFill>
                  <a:schemeClr val="tx1">
                    <a:lumMod val="65000"/>
                    <a:lumOff val="35000"/>
                  </a:schemeClr>
                </a:solidFill>
                <a:latin typeface="+mn-lt"/>
              </a:rPr>
              <a:t>1</a:t>
            </a:r>
          </a:p>
        </p:txBody>
      </p:sp>
      <p:sp>
        <p:nvSpPr>
          <p:cNvPr id="23" name="TextBox 22">
            <a:extLst>
              <a:ext uri="{FF2B5EF4-FFF2-40B4-BE49-F238E27FC236}">
                <a16:creationId xmlns:a16="http://schemas.microsoft.com/office/drawing/2014/main" id="{64CA2EE8-4D07-5F42-B0A5-0D790F49D08B}"/>
              </a:ext>
            </a:extLst>
          </p:cNvPr>
          <p:cNvSpPr txBox="1"/>
          <p:nvPr/>
        </p:nvSpPr>
        <p:spPr>
          <a:xfrm>
            <a:off x="3711588" y="2590550"/>
            <a:ext cx="580031" cy="215444"/>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DE" sz="1400" i="1" dirty="0">
                <a:solidFill>
                  <a:schemeClr val="tx1">
                    <a:lumMod val="65000"/>
                    <a:lumOff val="35000"/>
                  </a:schemeClr>
                </a:solidFill>
                <a:latin typeface="+mn-lt"/>
              </a:rPr>
              <a:t>&lt;Verb&gt;</a:t>
            </a:r>
          </a:p>
        </p:txBody>
      </p:sp>
      <p:sp>
        <p:nvSpPr>
          <p:cNvPr id="24" name="TextBox 23">
            <a:extLst>
              <a:ext uri="{FF2B5EF4-FFF2-40B4-BE49-F238E27FC236}">
                <a16:creationId xmlns:a16="http://schemas.microsoft.com/office/drawing/2014/main" id="{4E0E66C0-C343-CF42-A1D4-506BD49627F1}"/>
              </a:ext>
            </a:extLst>
          </p:cNvPr>
          <p:cNvSpPr txBox="1"/>
          <p:nvPr/>
        </p:nvSpPr>
        <p:spPr>
          <a:xfrm>
            <a:off x="1159724" y="4061096"/>
            <a:ext cx="580031" cy="215444"/>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DE" sz="1400" i="1" dirty="0">
                <a:solidFill>
                  <a:schemeClr val="tx1">
                    <a:lumMod val="65000"/>
                    <a:lumOff val="35000"/>
                  </a:schemeClr>
                </a:solidFill>
                <a:latin typeface="+mn-lt"/>
              </a:rPr>
              <a:t>&lt;Verb&gt;</a:t>
            </a:r>
          </a:p>
        </p:txBody>
      </p:sp>
    </p:spTree>
    <p:extLst>
      <p:ext uri="{BB962C8B-B14F-4D97-AF65-F5344CB8AC3E}">
        <p14:creationId xmlns:p14="http://schemas.microsoft.com/office/powerpoint/2010/main" val="3825239979"/>
      </p:ext>
    </p:extLst>
  </p:cSld>
  <p:clrMapOvr>
    <a:masterClrMapping/>
  </p:clrMapOvr>
</p:sld>
</file>

<file path=ppt/theme/theme1.xml><?xml version="1.0" encoding="utf-8"?>
<a:theme xmlns:a="http://schemas.openxmlformats.org/drawingml/2006/main" name="SAP_2017_16x9_black">
  <a:themeElements>
    <a:clrScheme name="SAP_colors_2017">
      <a:dk1>
        <a:srgbClr val="000000"/>
      </a:dk1>
      <a:lt1>
        <a:srgbClr val="FFFFFF"/>
      </a:lt1>
      <a:dk2>
        <a:srgbClr val="CCCCCC"/>
      </a:dk2>
      <a:lt2>
        <a:srgbClr val="999999"/>
      </a:lt2>
      <a:accent1>
        <a:srgbClr val="F0AB00"/>
      </a:accent1>
      <a:accent2>
        <a:srgbClr val="666666"/>
      </a:accent2>
      <a:accent3>
        <a:srgbClr val="008FD3"/>
      </a:accent3>
      <a:accent4>
        <a:srgbClr val="4FB81C"/>
      </a:accent4>
      <a:accent5>
        <a:srgbClr val="E35500"/>
      </a:accent5>
      <a:accent6>
        <a:srgbClr val="970A82"/>
      </a:accent6>
      <a:hlink>
        <a:srgbClr val="008FD3"/>
      </a:hlink>
      <a:folHlink>
        <a:srgbClr val="008FD3"/>
      </a:folHlink>
    </a:clrScheme>
    <a:fontScheme name="SAP Fonts">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w="6350" algn="ctr">
          <a:no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sz="1800" b="0" i="0" u="none" strike="noStrike" kern="0" cap="none" spc="0" normalizeH="0" baseline="0" noProof="0" dirty="0" err="1" smtClean="0">
            <a:ln>
              <a:noFill/>
            </a:ln>
            <a:effectLst/>
            <a:uLnTx/>
            <a:uFillTx/>
            <a:ea typeface="Arial Unicode MS" pitchFamily="34" charset="-128"/>
            <a:cs typeface="Arial Unicode MS" pitchFamily="34" charset="-128"/>
          </a:defRPr>
        </a:defPPr>
      </a:lstStyle>
    </a:spDef>
    <a:lnDef>
      <a:spPr>
        <a:ln w="9525">
          <a:solidFill>
            <a:schemeClr val="tx1"/>
          </a:solidFill>
          <a:headEnd type="none" w="med" len="med"/>
          <a:tailEnd type="none" w="med" len="med"/>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extLst>
    <a:ext uri="{05A4C25C-085E-4340-85A3-A5531E510DB2}">
      <thm15:themeFamily xmlns:thm15="http://schemas.microsoft.com/office/thememl/2012/main" name="SAP_2017_16x9_black.potx" id="{9488014F-4BF2-4B73-9741-6D40B78C18AF}" vid="{315AB80D-2AE3-4555-B7D1-B9C512524916}"/>
    </a:ext>
  </a:extLst>
</a:theme>
</file>

<file path=ppt/theme/theme2.xml><?xml version="1.0" encoding="utf-8"?>
<a:theme xmlns:a="http://schemas.openxmlformats.org/drawingml/2006/main" name="Office Theme">
  <a:themeElements>
    <a:clrScheme name="SAP_Colors2011_1.1">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666666"/>
      </a:hlink>
      <a:folHlink>
        <a:srgbClr val="CCCCCC"/>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3A66DFC0FA59C4CB24D5FE7E540AA17" ma:contentTypeVersion="12" ma:contentTypeDescription="Create a new document." ma:contentTypeScope="" ma:versionID="abba1023cf49b842e5e6f6ec598f39c1">
  <xsd:schema xmlns:xsd="http://www.w3.org/2001/XMLSchema" xmlns:xs="http://www.w3.org/2001/XMLSchema" xmlns:p="http://schemas.microsoft.com/office/2006/metadata/properties" xmlns:ns2="a4db2a34-0736-46a6-8e57-adada2c67914" xmlns:ns3="4ef8eab0-a2b2-4607-a539-27545da673d0" targetNamespace="http://schemas.microsoft.com/office/2006/metadata/properties" ma:root="true" ma:fieldsID="50f5f548e436931be6d536ddc2d7dcff" ns2:_="" ns3:_="">
    <xsd:import namespace="a4db2a34-0736-46a6-8e57-adada2c67914"/>
    <xsd:import namespace="4ef8eab0-a2b2-4607-a539-27545da673d0"/>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Location" minOccurs="0"/>
                <xsd:element ref="ns2:MediaServiceOCR"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4db2a34-0736-46a6-8e57-adada2c6791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ef8eab0-a2b2-4607-a539-27545da673d0"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9E2090D-A5A3-428A-881D-863891D35550}">
  <ds:schemaRefs>
    <ds:schemaRef ds:uri="http://schemas.microsoft.com/office/2006/metadata/properties"/>
    <ds:schemaRef ds:uri="http://purl.org/dc/dcmitype/"/>
    <ds:schemaRef ds:uri="http://www.w3.org/XML/1998/namespace"/>
    <ds:schemaRef ds:uri="http://purl.org/dc/terms/"/>
    <ds:schemaRef ds:uri="http://schemas.microsoft.com/office/2006/documentManagement/types"/>
    <ds:schemaRef ds:uri="http://purl.org/dc/elements/1.1/"/>
    <ds:schemaRef ds:uri="a4db2a34-0736-46a6-8e57-adada2c67914"/>
    <ds:schemaRef ds:uri="http://schemas.microsoft.com/office/infopath/2007/PartnerControls"/>
    <ds:schemaRef ds:uri="http://schemas.openxmlformats.org/package/2006/metadata/core-properties"/>
    <ds:schemaRef ds:uri="4ef8eab0-a2b2-4607-a539-27545da673d0"/>
  </ds:schemaRefs>
</ds:datastoreItem>
</file>

<file path=customXml/itemProps2.xml><?xml version="1.0" encoding="utf-8"?>
<ds:datastoreItem xmlns:ds="http://schemas.openxmlformats.org/officeDocument/2006/customXml" ds:itemID="{7CBFEEFD-8532-41AB-909E-94005721B539}">
  <ds:schemaRefs>
    <ds:schemaRef ds:uri="4ef8eab0-a2b2-4607-a539-27545da673d0"/>
    <ds:schemaRef ds:uri="a4db2a34-0736-46a6-8e57-adada2c6791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588F2C47-ACBC-4451-9190-D5054845370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SAP_2017_16x9_black</Template>
  <TotalTime>10000</TotalTime>
  <Words>366</Words>
  <Application>Microsoft Macintosh PowerPoint</Application>
  <PresentationFormat>Custom</PresentationFormat>
  <Paragraphs>60</Paragraphs>
  <Slides>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vt:i4>
      </vt:variant>
    </vt:vector>
  </HeadingPairs>
  <TitlesOfParts>
    <vt:vector size="9" baseType="lpstr">
      <vt:lpstr>Arial</vt:lpstr>
      <vt:lpstr>Calibri</vt:lpstr>
      <vt:lpstr>Symbol</vt:lpstr>
      <vt:lpstr>Wingdings</vt:lpstr>
      <vt:lpstr>Wingdings</vt:lpstr>
      <vt:lpstr>SAP_2017_16x9_black</vt:lpstr>
      <vt:lpstr>Scenario used for sample work products</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keywords>2017/16:9/black</cp:keywords>
  <cp:lastModifiedBy>Detken, Karen</cp:lastModifiedBy>
  <cp:revision>207</cp:revision>
  <cp:lastPrinted>2021-02-11T17:13:44Z</cp:lastPrinted>
  <dcterms:created xsi:type="dcterms:W3CDTF">2017-06-28T14:20:32Z</dcterms:created>
  <dcterms:modified xsi:type="dcterms:W3CDTF">2021-06-23T13:40:30Z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1101452479</vt:i4>
  </property>
  <property fmtid="{D5CDD505-2E9C-101B-9397-08002B2CF9AE}" pid="3" name="_NewReviewCycle">
    <vt:lpwstr/>
  </property>
  <property fmtid="{D5CDD505-2E9C-101B-9397-08002B2CF9AE}" pid="4" name="_EmailSubject">
    <vt:lpwstr>SAP - PPT Exploration (Updated)</vt:lpwstr>
  </property>
  <property fmtid="{D5CDD505-2E9C-101B-9397-08002B2CF9AE}" pid="5" name="_AuthorEmail">
    <vt:lpwstr>heidi.bitz@sap.com</vt:lpwstr>
  </property>
  <property fmtid="{D5CDD505-2E9C-101B-9397-08002B2CF9AE}" pid="6" name="_AuthorEmailDisplayName">
    <vt:lpwstr>Bitz, Heidi</vt:lpwstr>
  </property>
  <property fmtid="{D5CDD505-2E9C-101B-9397-08002B2CF9AE}" pid="7" name="_PreviousAdHocReviewCycleID">
    <vt:i4>1357826825</vt:i4>
  </property>
  <property fmtid="{D5CDD505-2E9C-101B-9397-08002B2CF9AE}" pid="8" name="ContentTypeId">
    <vt:lpwstr>0x01010003A66DFC0FA59C4CB24D5FE7E540AA17</vt:lpwstr>
  </property>
</Properties>
</file>