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1"/>
  </p:sldMasterIdLst>
  <p:notesMasterIdLst>
    <p:notesMasterId r:id="rId11"/>
  </p:notesMasterIdLst>
  <p:sldIdLst>
    <p:sldId id="326" r:id="rId2"/>
    <p:sldId id="258" r:id="rId3"/>
    <p:sldId id="344" r:id="rId4"/>
    <p:sldId id="342" r:id="rId5"/>
    <p:sldId id="343" r:id="rId6"/>
    <p:sldId id="345" r:id="rId7"/>
    <p:sldId id="346" r:id="rId8"/>
    <p:sldId id="347" r:id="rId9"/>
    <p:sldId id="34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B5B5"/>
    <a:srgbClr val="9D9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43"/>
    <p:restoredTop sz="81088"/>
  </p:normalViewPr>
  <p:slideViewPr>
    <p:cSldViewPr snapToGrid="0" showGuides="1">
      <p:cViewPr>
        <p:scale>
          <a:sx n="253" d="100"/>
          <a:sy n="253" d="100"/>
        </p:scale>
        <p:origin x="-7520" y="-2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A0C55-0A43-4745-BC94-E16AD9871557}" type="datetimeFigureOut">
              <a:rPr lang="en-US" smtClean="0"/>
              <a:t>12/19/22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5392D-5046-8E4D-9A5B-EF4BDAEEB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97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7A2F0A-5882-6C46-A474-571327B56BA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062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61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97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84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52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408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14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8101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58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://creativecommons.org/licenses/by-nc-sa/4.0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experience.sap.com/designservices/scenes" TargetMode="Externa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7.svg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experience.sap.com/designservices/scenes" TargetMode="External"/><Relationship Id="rId5" Type="http://schemas.openxmlformats.org/officeDocument/2006/relationships/image" Target="../media/image8.emf"/><Relationship Id="rId4" Type="http://schemas.openxmlformats.org/officeDocument/2006/relationships/image" Target="../media/image1.emf"/><Relationship Id="rId9" Type="http://schemas.openxmlformats.org/officeDocument/2006/relationships/hyperlink" Target="http://creativecommons.org/licenses/by-nc-sa/4.0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br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28271" y="457200"/>
            <a:ext cx="5486400" cy="2286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2000" b="0" i="0" baseline="0">
                <a:solidFill>
                  <a:schemeClr val="bg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ELEMENT CATEGORY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371475" y="5425599"/>
            <a:ext cx="11443196" cy="1558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1440902" y="5766975"/>
            <a:ext cx="1037376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b="0" i="0" u="none" strike="noStrike" spc="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This work is licensed under the Creative Commons Attribution-</a:t>
            </a:r>
            <a:r>
              <a:rPr lang="en-US" sz="1000" b="0" i="0" u="none" strike="noStrike" spc="0" baseline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NonCommercial</a:t>
            </a:r>
            <a:r>
              <a:rPr lang="en-US" sz="1000" b="0" i="0" u="none" strike="noStrike" spc="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-</a:t>
            </a:r>
            <a:r>
              <a:rPr lang="en-US" sz="1000" b="0" i="0" u="none" strike="noStrike" spc="0" baseline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ShareAlike</a:t>
            </a:r>
            <a:r>
              <a:rPr lang="en-US" sz="1000" b="0" i="0" u="none" strike="noStrike" spc="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 4.0 International License. To view a copy of this license, visit </a:t>
            </a:r>
            <a:r>
              <a:rPr lang="en-US" sz="1000" b="0" i="0" u="none" strike="noStrike" spc="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hlinkClick r:id="rId2"/>
              </a:rPr>
              <a:t>http://creativecommons.org/licenses/by-nc-sa/4.0/</a:t>
            </a:r>
            <a:r>
              <a:rPr lang="en-US" sz="1000" b="0" i="0" u="none" strike="noStrike" spc="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.  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1475" y="5766975"/>
            <a:ext cx="904835" cy="316692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371475" y="5499606"/>
            <a:ext cx="1144319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This add-on is built upon the toolkit and method </a:t>
            </a: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Scenes™ by SAP </a:t>
            </a:r>
            <a:r>
              <a:rPr lang="en-US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AppHaus</a:t>
            </a: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and created in collaboration with</a:t>
            </a: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SAP </a:t>
            </a:r>
            <a:r>
              <a:rPr lang="en-US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AppHaus</a:t>
            </a: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. </a:t>
            </a:r>
            <a:r>
              <a:rPr lang="en-US" sz="10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Find more information at: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  <a:hlinkClick r:id="rId4"/>
              </a:rPr>
              <a:t>https://experience.sap.com/designservices/scenes</a:t>
            </a:r>
            <a:endParaRPr lang="en-US" sz="1000" spc="0" baseline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674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2743199"/>
          </a:xfrm>
          <a:prstGeom prst="rect">
            <a:avLst/>
          </a:prstGeom>
          <a:solidFill>
            <a:srgbClr val="FAAB1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solidFill>
                <a:srgbClr val="FAAB1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58950" y="421752"/>
            <a:ext cx="8674100" cy="33036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482" y="3701748"/>
            <a:ext cx="1973036" cy="6815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020" y="5054996"/>
            <a:ext cx="876300" cy="304800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>
            <a:off x="1956935" y="4478761"/>
            <a:ext cx="8278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This add-on is built upon the toolkit and method 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Scenes™ by SAP </a:t>
            </a:r>
            <a:r>
              <a:rPr lang="en-US" sz="9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AppHaus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and created in collaboration with 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SAP </a:t>
            </a:r>
            <a:r>
              <a:rPr lang="en-US" sz="9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AppHaus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.  </a:t>
            </a:r>
            <a:b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For more information about 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Scenes™</a:t>
            </a:r>
            <a:r>
              <a:rPr 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visit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  <a:hlinkClick r:id="rId6"/>
              </a:rPr>
              <a:t>https://experience.sap.com/designservices/scenes</a:t>
            </a:r>
            <a:endParaRPr lang="en-US" sz="900" b="1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563E55B-9DA1-884F-B089-F0DA1DCC6240}"/>
              </a:ext>
            </a:extLst>
          </p:cNvPr>
          <p:cNvGrpSpPr/>
          <p:nvPr userDrawn="1"/>
        </p:nvGrpSpPr>
        <p:grpSpPr>
          <a:xfrm>
            <a:off x="5244989" y="5665438"/>
            <a:ext cx="1702022" cy="229009"/>
            <a:chOff x="4887394" y="6151703"/>
            <a:chExt cx="1702022" cy="229009"/>
          </a:xfrm>
        </p:grpSpPr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F11EF13A-6FAB-4945-A236-44C835D094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588598" y="6151703"/>
              <a:ext cx="1000818" cy="20706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0556923-CBA3-8643-9F18-FA818B6DD6E9}"/>
                </a:ext>
              </a:extLst>
            </p:cNvPr>
            <p:cNvSpPr txBox="1"/>
            <p:nvPr userDrawn="1"/>
          </p:nvSpPr>
          <p:spPr>
            <a:xfrm>
              <a:off x="4887394" y="6165268"/>
              <a:ext cx="8412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800" b="0" i="0" kern="1200" dirty="0">
                  <a:solidFill>
                    <a:srgbClr val="3C3C3C"/>
                  </a:solidFill>
                  <a:effectLst/>
                  <a:latin typeface="BentonSans Book" panose="02000503000000020004" pitchFamily="2" charset="0"/>
                  <a:ea typeface="+mn-ea"/>
                  <a:cs typeface="+mn-cs"/>
                </a:rPr>
                <a:t>Powered by</a:t>
              </a:r>
              <a:endParaRPr lang="en-US" sz="800" b="0" i="0" dirty="0">
                <a:solidFill>
                  <a:srgbClr val="3C3C3C"/>
                </a:solidFill>
                <a:latin typeface="BentonSans Book" panose="02000503000000020004" pitchFamily="2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8D49DE5-D6DD-D843-8781-6C15D659D725}"/>
              </a:ext>
            </a:extLst>
          </p:cNvPr>
          <p:cNvSpPr txBox="1"/>
          <p:nvPr userDrawn="1"/>
        </p:nvSpPr>
        <p:spPr>
          <a:xfrm>
            <a:off x="3511321" y="5009604"/>
            <a:ext cx="6133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This work is licensed under the Creative Commons Attribution-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NonCommercial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-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ShareAlike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 4.0 International License.  To view a copy of this license, visit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  <a:hlinkClick r:id="rId9"/>
              </a:rPr>
              <a:t>http://creativecommons.org/licenses/by-nc-sa/4.0/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. 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92">
          <p15:clr>
            <a:srgbClr val="FBAE40"/>
          </p15:clr>
        </p15:guide>
        <p15:guide id="2" pos="7446" userDrawn="1">
          <p15:clr>
            <a:srgbClr val="FBAE40"/>
          </p15:clr>
        </p15:guide>
        <p15:guide id="3" orient="horz" pos="4201" userDrawn="1">
          <p15:clr>
            <a:srgbClr val="FBAE40"/>
          </p15:clr>
        </p15:guide>
        <p15:guide id="4" orient="horz" pos="900">
          <p15:clr>
            <a:srgbClr val="FBAE40"/>
          </p15:clr>
        </p15:guide>
        <p15:guide id="5" pos="23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23" y="257222"/>
            <a:ext cx="1429447" cy="4938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683F158-A2C2-E341-89D1-267D8E3A38A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16042" y="6406226"/>
            <a:ext cx="616985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800" b="0" i="0" kern="1200" dirty="0">
                <a:solidFill>
                  <a:srgbClr val="3C3C3C"/>
                </a:solidFill>
                <a:effectLst/>
                <a:latin typeface="BentonSans Book" panose="02000503000000020004" pitchFamily="2" charset="0"/>
                <a:ea typeface="+mn-ea"/>
                <a:cs typeface="+mn-cs"/>
              </a:rPr>
              <a:t>© 2022 SAP SE </a:t>
            </a:r>
            <a:r>
              <a:rPr lang="de-DE" sz="800" b="0" i="0" kern="1200" dirty="0" err="1">
                <a:solidFill>
                  <a:srgbClr val="3C3C3C"/>
                </a:solidFill>
                <a:effectLst/>
                <a:latin typeface="BentonSans Book" panose="02000503000000020004" pitchFamily="2" charset="0"/>
                <a:ea typeface="+mn-ea"/>
                <a:cs typeface="+mn-cs"/>
              </a:rPr>
              <a:t>or</a:t>
            </a:r>
            <a:r>
              <a:rPr lang="de-DE" sz="800" b="0" i="0" kern="1200" dirty="0">
                <a:solidFill>
                  <a:srgbClr val="3C3C3C"/>
                </a:solidFill>
                <a:effectLst/>
                <a:latin typeface="BentonSans Book" panose="02000503000000020004" pitchFamily="2" charset="0"/>
                <a:ea typeface="+mn-ea"/>
                <a:cs typeface="+mn-cs"/>
              </a:rPr>
              <a:t> an SAP </a:t>
            </a:r>
            <a:r>
              <a:rPr lang="de-DE" sz="800" b="0" i="0" kern="1200" dirty="0" err="1">
                <a:solidFill>
                  <a:srgbClr val="3C3C3C"/>
                </a:solidFill>
                <a:effectLst/>
                <a:latin typeface="BentonSans Book" panose="02000503000000020004" pitchFamily="2" charset="0"/>
                <a:ea typeface="+mn-ea"/>
                <a:cs typeface="+mn-cs"/>
              </a:rPr>
              <a:t>affiliate</a:t>
            </a:r>
            <a:r>
              <a:rPr lang="de-DE" sz="800" b="0" i="0" kern="1200" dirty="0">
                <a:solidFill>
                  <a:srgbClr val="3C3C3C"/>
                </a:solidFill>
                <a:effectLst/>
                <a:latin typeface="BentonSans Book" panose="02000503000000020004" pitchFamily="2" charset="0"/>
                <a:ea typeface="+mn-ea"/>
                <a:cs typeface="+mn-cs"/>
              </a:rPr>
              <a:t> </a:t>
            </a:r>
            <a:r>
              <a:rPr lang="de-DE" sz="800" b="0" i="0" kern="1200" dirty="0" err="1">
                <a:solidFill>
                  <a:srgbClr val="3C3C3C"/>
                </a:solidFill>
                <a:effectLst/>
                <a:latin typeface="BentonSans Book" panose="02000503000000020004" pitchFamily="2" charset="0"/>
                <a:ea typeface="+mn-ea"/>
                <a:cs typeface="+mn-cs"/>
              </a:rPr>
              <a:t>company</a:t>
            </a:r>
            <a:r>
              <a:rPr lang="de-DE" sz="800" b="0" i="0" kern="1200" dirty="0">
                <a:solidFill>
                  <a:srgbClr val="3C3C3C"/>
                </a:solidFill>
                <a:effectLst/>
                <a:latin typeface="BentonSans Book" panose="02000503000000020004" pitchFamily="2" charset="0"/>
                <a:ea typeface="+mn-ea"/>
                <a:cs typeface="+mn-cs"/>
              </a:rPr>
              <a:t>. Scenes™ </a:t>
            </a:r>
            <a:r>
              <a:rPr lang="de-DE" sz="800" b="0" i="0" kern="1200" dirty="0" err="1">
                <a:solidFill>
                  <a:srgbClr val="3C3C3C"/>
                </a:solidFill>
                <a:effectLst/>
                <a:latin typeface="BentonSans Book" panose="02000503000000020004" pitchFamily="2" charset="0"/>
                <a:ea typeface="+mn-ea"/>
                <a:cs typeface="+mn-cs"/>
              </a:rPr>
              <a:t>is</a:t>
            </a:r>
            <a:r>
              <a:rPr lang="de-DE" sz="800" b="0" i="0" kern="1200" dirty="0">
                <a:solidFill>
                  <a:srgbClr val="3C3C3C"/>
                </a:solidFill>
                <a:effectLst/>
                <a:latin typeface="BentonSans Book" panose="02000503000000020004" pitchFamily="2" charset="0"/>
                <a:ea typeface="+mn-ea"/>
                <a:cs typeface="+mn-cs"/>
              </a:rPr>
              <a:t> a </a:t>
            </a:r>
            <a:r>
              <a:rPr lang="de-DE" sz="800" b="0" i="0" kern="1200" dirty="0" err="1">
                <a:solidFill>
                  <a:srgbClr val="3C3C3C"/>
                </a:solidFill>
                <a:effectLst/>
                <a:latin typeface="BentonSans Book" panose="02000503000000020004" pitchFamily="2" charset="0"/>
                <a:ea typeface="+mn-ea"/>
                <a:cs typeface="+mn-cs"/>
              </a:rPr>
              <a:t>trademark</a:t>
            </a:r>
            <a:r>
              <a:rPr lang="de-DE" sz="800" b="0" i="0" kern="1200" dirty="0">
                <a:solidFill>
                  <a:srgbClr val="3C3C3C"/>
                </a:solidFill>
                <a:effectLst/>
                <a:latin typeface="BentonSans Book" panose="02000503000000020004" pitchFamily="2" charset="0"/>
                <a:ea typeface="+mn-ea"/>
                <a:cs typeface="+mn-cs"/>
              </a:rPr>
              <a:t> </a:t>
            </a:r>
            <a:r>
              <a:rPr lang="de-DE" sz="800" b="0" i="0" kern="1200" dirty="0" err="1">
                <a:solidFill>
                  <a:srgbClr val="3C3C3C"/>
                </a:solidFill>
                <a:effectLst/>
                <a:latin typeface="BentonSans Book" panose="02000503000000020004" pitchFamily="2" charset="0"/>
                <a:ea typeface="+mn-ea"/>
                <a:cs typeface="+mn-cs"/>
              </a:rPr>
              <a:t>of</a:t>
            </a:r>
            <a:r>
              <a:rPr lang="de-DE" sz="800" b="0" i="0" kern="1200" dirty="0">
                <a:solidFill>
                  <a:srgbClr val="3C3C3C"/>
                </a:solidFill>
                <a:effectLst/>
                <a:latin typeface="BentonSans Book" panose="02000503000000020004" pitchFamily="2" charset="0"/>
                <a:ea typeface="+mn-ea"/>
                <a:cs typeface="+mn-cs"/>
              </a:rPr>
              <a:t> SAP SE.  All </a:t>
            </a:r>
            <a:r>
              <a:rPr lang="de-DE" sz="800" b="0" i="0" kern="1200" dirty="0" err="1">
                <a:solidFill>
                  <a:srgbClr val="3C3C3C"/>
                </a:solidFill>
                <a:effectLst/>
                <a:latin typeface="BentonSans Book" panose="02000503000000020004" pitchFamily="2" charset="0"/>
                <a:ea typeface="+mn-ea"/>
                <a:cs typeface="+mn-cs"/>
              </a:rPr>
              <a:t>rights</a:t>
            </a:r>
            <a:r>
              <a:rPr lang="de-DE" sz="800" b="0" i="0" kern="1200" dirty="0">
                <a:solidFill>
                  <a:srgbClr val="3C3C3C"/>
                </a:solidFill>
                <a:effectLst/>
                <a:latin typeface="BentonSans Book" panose="02000503000000020004" pitchFamily="2" charset="0"/>
                <a:ea typeface="+mn-ea"/>
                <a:cs typeface="+mn-cs"/>
              </a:rPr>
              <a:t> </a:t>
            </a:r>
            <a:r>
              <a:rPr lang="de-DE" sz="800" b="0" i="0" kern="1200" dirty="0" err="1">
                <a:solidFill>
                  <a:srgbClr val="3C3C3C"/>
                </a:solidFill>
                <a:effectLst/>
                <a:latin typeface="BentonSans Book" panose="02000503000000020004" pitchFamily="2" charset="0"/>
                <a:ea typeface="+mn-ea"/>
                <a:cs typeface="+mn-cs"/>
              </a:rPr>
              <a:t>reserved</a:t>
            </a:r>
            <a:endParaRPr lang="de-DE" sz="800" b="0" i="0" kern="1200" dirty="0">
              <a:solidFill>
                <a:srgbClr val="3C3C3C"/>
              </a:solidFill>
              <a:effectLst/>
              <a:latin typeface="BentonSans Book" panose="02000503000000020004" pitchFamily="2" charset="0"/>
              <a:ea typeface="+mn-ea"/>
              <a:cs typeface="+mn-cs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5E53CF6-BC17-E740-82CC-0EE89055E9B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4239" y="6299897"/>
            <a:ext cx="386253" cy="1912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95BB4A-A726-A34A-86CD-91A05B1EEAE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1037393" y="6133171"/>
            <a:ext cx="877129" cy="55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5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384" userDrawn="1">
          <p15:clr>
            <a:srgbClr val="F26B43"/>
          </p15:clr>
        </p15:guide>
        <p15:guide id="3" pos="7296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432" userDrawn="1">
          <p15:clr>
            <a:srgbClr val="F26B43"/>
          </p15:clr>
        </p15:guide>
        <p15:guide id="6" orient="horz" pos="3888" userDrawn="1">
          <p15:clr>
            <a:srgbClr val="F26B43"/>
          </p15:clr>
        </p15:guide>
        <p15:guide id="7" pos="234" userDrawn="1">
          <p15:clr>
            <a:srgbClr val="F26B43"/>
          </p15:clr>
        </p15:guide>
        <p15:guide id="8" pos="7446" userDrawn="1">
          <p15:clr>
            <a:srgbClr val="F26B43"/>
          </p15:clr>
        </p15:guide>
        <p15:guide id="9" orient="horz" pos="3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10" Type="http://schemas.openxmlformats.org/officeDocument/2006/relationships/image" Target="../media/image18.emf"/><Relationship Id="rId4" Type="http://schemas.openxmlformats.org/officeDocument/2006/relationships/image" Target="../media/image12.emf"/><Relationship Id="rId9" Type="http://schemas.openxmlformats.org/officeDocument/2006/relationships/image" Target="../media/image17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emf"/><Relationship Id="rId9" Type="http://schemas.openxmlformats.org/officeDocument/2006/relationships/image" Target="../media/image2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emf"/><Relationship Id="rId7" Type="http://schemas.openxmlformats.org/officeDocument/2006/relationships/image" Target="../media/image3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10" Type="http://schemas.openxmlformats.org/officeDocument/2006/relationships/image" Target="../media/image34.emf"/><Relationship Id="rId4" Type="http://schemas.openxmlformats.org/officeDocument/2006/relationships/image" Target="../media/image28.emf"/><Relationship Id="rId9" Type="http://schemas.openxmlformats.org/officeDocument/2006/relationships/image" Target="../media/image33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35.emf"/><Relationship Id="rId7" Type="http://schemas.openxmlformats.org/officeDocument/2006/relationships/image" Target="../media/image3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10" Type="http://schemas.openxmlformats.org/officeDocument/2006/relationships/image" Target="../media/image42.emf"/><Relationship Id="rId4" Type="http://schemas.openxmlformats.org/officeDocument/2006/relationships/image" Target="../media/image36.emf"/><Relationship Id="rId9" Type="http://schemas.openxmlformats.org/officeDocument/2006/relationships/image" Target="../media/image4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image" Target="../media/image43.jpeg"/><Relationship Id="rId7" Type="http://schemas.openxmlformats.org/officeDocument/2006/relationships/image" Target="../media/image4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10" Type="http://schemas.openxmlformats.org/officeDocument/2006/relationships/image" Target="../media/image50.emf"/><Relationship Id="rId4" Type="http://schemas.openxmlformats.org/officeDocument/2006/relationships/image" Target="../media/image44.jpeg"/><Relationship Id="rId9" Type="http://schemas.openxmlformats.org/officeDocument/2006/relationships/image" Target="../media/image49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3" Type="http://schemas.openxmlformats.org/officeDocument/2006/relationships/image" Target="../media/image51.emf"/><Relationship Id="rId7" Type="http://schemas.openxmlformats.org/officeDocument/2006/relationships/image" Target="../media/image5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emf"/><Relationship Id="rId5" Type="http://schemas.openxmlformats.org/officeDocument/2006/relationships/image" Target="../media/image59.emf"/><Relationship Id="rId4" Type="http://schemas.openxmlformats.org/officeDocument/2006/relationships/image" Target="../media/image5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6988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CHARACTERS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2520199-D329-0A47-84F9-D6381A9C57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532051" y="2049198"/>
            <a:ext cx="853439" cy="2173427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4AF30D00-13A9-E143-980F-A9C6E317C7F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489399" y="2035642"/>
            <a:ext cx="899159" cy="218530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B9BBB71F-F160-7444-B89D-59A833E1CBE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804666" y="2117846"/>
            <a:ext cx="993771" cy="2103098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BCF732EC-B2D4-4D4D-9F82-5245F0F00E1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892070" y="2117822"/>
            <a:ext cx="994395" cy="2104417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2C10A0E4-6CEE-B34B-8B68-8671C0B398D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9082305" y="1900998"/>
            <a:ext cx="746759" cy="2308167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3FBF52AF-4AF3-694F-A1EC-BE27007A640F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0010648" y="1907136"/>
            <a:ext cx="698956" cy="23076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A14D87-FEFE-7249-89C4-9A5ECCFE063C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2100737" y="2119593"/>
            <a:ext cx="1005840" cy="210312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E28FE37-152D-494D-BA98-58056F3A0B73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1072061" y="2117821"/>
            <a:ext cx="977666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465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75F381E-A7F0-4C4C-B1F9-41C09D6C1E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79749" y="2055240"/>
            <a:ext cx="822959" cy="211940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6490C86-3284-0A4C-9949-C25D4273649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976312" y="2039764"/>
            <a:ext cx="838199" cy="2152135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8AB09C47-1CBE-7D4F-BFC7-C3AA6AF66ED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359018" y="1903362"/>
            <a:ext cx="1125940" cy="2285999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DD3CE8A3-C849-5243-98B2-A386560C54A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127873" y="1965889"/>
            <a:ext cx="1219199" cy="2221906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5E309CC1-C3DE-914F-BAC2-15D6B343004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7420676" y="1973451"/>
            <a:ext cx="1142999" cy="2206782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5EDC9B47-9E63-1942-B2B8-2488EF7BAFF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8993615" y="1949082"/>
            <a:ext cx="1046222" cy="2240279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D896D261-5B0E-8247-A041-5576DCD9388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10116109" y="1973451"/>
            <a:ext cx="1051559" cy="221619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2F4108E5-A5B9-1445-8CD8-8918C9176ACD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4551846" y="1903362"/>
            <a:ext cx="1146848" cy="227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717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0C0AC6F-0260-C249-8975-3C471C468FC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03512" y="1910357"/>
            <a:ext cx="868680" cy="2286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E0F2D13-C51D-3140-B726-6410D2937D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857171" y="1910496"/>
            <a:ext cx="818865" cy="228599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0281F9CF-95E2-B24E-9A94-E60597990B5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9050069" y="1933218"/>
            <a:ext cx="989462" cy="2285998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169A3E75-F017-7A4F-B31F-A67BAF5EBD2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0164315" y="1918590"/>
            <a:ext cx="990599" cy="2300013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EE0F0C02-AA7B-D347-8890-A5FCA697E28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516527" y="1920126"/>
            <a:ext cx="883919" cy="2266461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2D91CD2D-9B62-F24B-B76B-5375D841A10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4566442" y="1925597"/>
            <a:ext cx="1004155" cy="2270759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2CB043D6-8692-3F44-AEEC-C696036F21B2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6353585" y="1874972"/>
            <a:ext cx="867253" cy="2316478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B8238E27-86CC-784C-BFAA-5F0A86303349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7408120" y="1888133"/>
            <a:ext cx="868679" cy="229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955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28C00D7-7E7A-804F-BAB9-874B8459894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20874" y="1864637"/>
            <a:ext cx="822960" cy="233172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25E0B66F-7F53-5145-96B8-A70EEFDFCA9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790374" y="1864637"/>
            <a:ext cx="830319" cy="233172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6D6214FD-D63E-B64A-9D44-833FE127FD3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413110" y="1993306"/>
            <a:ext cx="1188719" cy="2196301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8E5E0D68-AD2D-AC4D-B122-17C9D8ED924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666076" y="1959702"/>
            <a:ext cx="1173479" cy="2233029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EFF4F491-908F-9C48-8012-FAEB0F25D98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499139" y="1959703"/>
            <a:ext cx="761922" cy="2240278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B99E8E0A-9364-6A47-9CA0-C1E49DC34D7F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7439076" y="1978707"/>
            <a:ext cx="746759" cy="2217650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B7CBA7A0-A3A7-1A4B-9F11-609308AD5DE9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9158429" y="1894586"/>
            <a:ext cx="1021079" cy="2325793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1BDE5DD5-915A-B042-9EEC-D8E583E8DF3E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10279757" y="1910043"/>
            <a:ext cx="1035056" cy="2331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296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CHARACTERS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BF734DA-30E6-7D48-A494-A6E45820A8A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15221" y="2001798"/>
            <a:ext cx="1125706" cy="2194558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9BBBE828-D832-924F-9016-75F09DECE87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023704" y="2003585"/>
            <a:ext cx="1112519" cy="219098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5E1BEE29-BC0E-4648-AE34-80FF0FF3FDA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900450" y="2015344"/>
            <a:ext cx="914399" cy="216746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16641518-94CC-D441-8FEA-0BB7744096D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945870" y="2028608"/>
            <a:ext cx="914399" cy="2156177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ED0EF0E-C657-DC4E-910D-49980C741D3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7524030" y="1875140"/>
            <a:ext cx="838199" cy="2310713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06A6F52-4F0C-8B4A-8756-B1ECDF868A2B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6500572" y="1888424"/>
            <a:ext cx="838199" cy="2299386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83172A5E-00DB-3D40-994E-4147045842FB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8982256" y="1871000"/>
            <a:ext cx="1097279" cy="2318993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3D108867-659C-7A42-8799-EBF97E6EA3B3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10247172" y="1864637"/>
            <a:ext cx="1091927" cy="2331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95765FF-1559-0342-A945-10EB3F5AC01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87629" y="1885059"/>
            <a:ext cx="1432559" cy="2319382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B59CBCC-C716-304B-BA88-960BAEE39F5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295917" y="1879374"/>
            <a:ext cx="1432559" cy="23307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A090C5-028F-124F-A862-40088754799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298691" y="1637142"/>
            <a:ext cx="1582419" cy="25930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43B40F-9823-3B4D-9DBA-56DBABC210B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093570" y="1677035"/>
            <a:ext cx="1582419" cy="2553148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846CF6FB-7DFC-9F44-AA47-A2DEF566400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8151830" y="1692932"/>
            <a:ext cx="1582232" cy="2534254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8758C552-8BF9-6647-8249-E059C208388D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9804727" y="1677036"/>
            <a:ext cx="1599076" cy="255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982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CHARACTERS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F1479EB-83AE-DE45-AFD0-A79A37D8100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665925" y="1450965"/>
            <a:ext cx="1581827" cy="2791459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763F0885-AE51-7943-9B36-2D4A5F93BB9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920720" y="1470090"/>
            <a:ext cx="1582419" cy="276591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C70C4183-88B4-2F43-9EAB-473EC8AA6ED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565782" y="1362065"/>
            <a:ext cx="1582012" cy="2898139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F25D5381-3DF6-2140-9917-E87855506AA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8237120" y="1362065"/>
            <a:ext cx="1579552" cy="288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524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CHARACTERS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F784246-F4CF-3B4A-AFC8-D40F42EEEC2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979567" y="1603449"/>
            <a:ext cx="1582419" cy="2593041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A723DCA2-F48B-2D48-81B1-1EF01479ED2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675823" y="1632511"/>
            <a:ext cx="1581411" cy="2578098"/>
          </a:xfrm>
          <a:prstGeom prst="rect">
            <a:avLst/>
          </a:prstGeom>
        </p:spPr>
      </p:pic>
      <p:pic>
        <p:nvPicPr>
          <p:cNvPr id="17" name="Graphic 10">
            <a:extLst>
              <a:ext uri="{FF2B5EF4-FFF2-40B4-BE49-F238E27FC236}">
                <a16:creationId xmlns:a16="http://schemas.microsoft.com/office/drawing/2014/main" id="{B18E9DA0-7000-6042-A01F-A5AC76E025F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764764" y="1596233"/>
            <a:ext cx="1612037" cy="2587388"/>
          </a:xfrm>
          <a:prstGeom prst="rect">
            <a:avLst/>
          </a:prstGeom>
        </p:spPr>
      </p:pic>
      <p:pic>
        <p:nvPicPr>
          <p:cNvPr id="18" name="Graphic 11">
            <a:extLst>
              <a:ext uri="{FF2B5EF4-FFF2-40B4-BE49-F238E27FC236}">
                <a16:creationId xmlns:a16="http://schemas.microsoft.com/office/drawing/2014/main" id="{A1D8F265-EA70-4C4E-B7FB-FC5BAEFB3D2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8516178" y="1598183"/>
            <a:ext cx="1612037" cy="260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503560"/>
      </p:ext>
    </p:extLst>
  </p:cSld>
  <p:clrMapOvr>
    <a:masterClrMapping/>
  </p:clrMapOvr>
</p:sld>
</file>

<file path=ppt/theme/theme1.xml><?xml version="1.0" encoding="utf-8"?>
<a:theme xmlns:a="http://schemas.openxmlformats.org/drawingml/2006/main" name="Scenes Explana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enesTemplate3" id="{32EC3550-74D2-A944-A05B-C9548BCC2F9D}" vid="{3FA4B588-2099-7442-8290-16CEBAF0DDC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12057</TotalTime>
  <Words>17</Words>
  <Application>Microsoft Macintosh PowerPoint</Application>
  <PresentationFormat>Widescreen</PresentationFormat>
  <Paragraphs>17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BentonSans Book</vt:lpstr>
      <vt:lpstr>Calibri</vt:lpstr>
      <vt:lpstr>Scenes Explanations</vt:lpstr>
      <vt:lpstr>PowerPoint Presentation</vt:lpstr>
      <vt:lpstr>CHARACTERS</vt:lpstr>
      <vt:lpstr>CHARACTERS</vt:lpstr>
      <vt:lpstr>CHARACTERS</vt:lpstr>
      <vt:lpstr>CHARACTERS</vt:lpstr>
      <vt:lpstr>CHARACTERS</vt:lpstr>
      <vt:lpstr>CHARACTERS</vt:lpstr>
      <vt:lpstr>CHARACTERS</vt:lpstr>
      <vt:lpstr>CHARACTERS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Detken, Karen</dc:creator>
  <cp:lastModifiedBy>Detken, Karen</cp:lastModifiedBy>
  <cp:revision>206</cp:revision>
  <dcterms:created xsi:type="dcterms:W3CDTF">2015-11-10T20:44:42Z</dcterms:created>
  <dcterms:modified xsi:type="dcterms:W3CDTF">2022-12-19T23:08:34Z</dcterms:modified>
</cp:coreProperties>
</file>