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7" r:id="rId2"/>
  </p:sldMasterIdLst>
  <p:notesMasterIdLst>
    <p:notesMasterId r:id="rId29"/>
  </p:notesMasterIdLst>
  <p:sldIdLst>
    <p:sldId id="326" r:id="rId3"/>
    <p:sldId id="341" r:id="rId4"/>
    <p:sldId id="342" r:id="rId5"/>
    <p:sldId id="343" r:id="rId6"/>
    <p:sldId id="344" r:id="rId7"/>
    <p:sldId id="345" r:id="rId8"/>
    <p:sldId id="335" r:id="rId9"/>
    <p:sldId id="346" r:id="rId10"/>
    <p:sldId id="260" r:id="rId11"/>
    <p:sldId id="336" r:id="rId12"/>
    <p:sldId id="337" r:id="rId13"/>
    <p:sldId id="347" r:id="rId14"/>
    <p:sldId id="338" r:id="rId15"/>
    <p:sldId id="264" r:id="rId16"/>
    <p:sldId id="339" r:id="rId17"/>
    <p:sldId id="266" r:id="rId18"/>
    <p:sldId id="265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E3E3E3"/>
    <a:srgbClr val="3C3C3C"/>
    <a:srgbClr val="D0D0D0"/>
    <a:srgbClr val="B5B5B5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0"/>
    <p:restoredTop sz="81121"/>
  </p:normalViewPr>
  <p:slideViewPr>
    <p:cSldViewPr snapToGrid="0" showGuides="1">
      <p:cViewPr>
        <p:scale>
          <a:sx n="120" d="100"/>
          <a:sy n="120" d="100"/>
        </p:scale>
        <p:origin x="1912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A0C55-0A43-4745-BC94-E16AD9871557}" type="datetimeFigureOut">
              <a:rPr lang="en-US" smtClean="0"/>
              <a:t>11/4/19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392D-5046-8E4D-9A5B-EF4BDAEEB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9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6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91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54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9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0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537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65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67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881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27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99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Relationship Id="rId5" Type="http://schemas.openxmlformats.org/officeDocument/2006/relationships/hyperlink" Target="mailto:karen.detken@sap.com" TargetMode="External"/><Relationship Id="rId4" Type="http://schemas.openxmlformats.org/officeDocument/2006/relationships/hyperlink" Target="http://experience.sap.com/designservices/scenes" TargetMode="Externa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emf"/><Relationship Id="rId7" Type="http://schemas.openxmlformats.org/officeDocument/2006/relationships/image" Target="../media/image8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hyperlink" Target="http://experience.sap.com/designservices/scenes" TargetMode="External"/><Relationship Id="rId4" Type="http://schemas.openxmlformats.org/officeDocument/2006/relationships/hyperlink" Target="http://creativecommons.org/licenses/by-nc-sa/4.0/" TargetMode="External"/><Relationship Id="rId9" Type="http://schemas.openxmlformats.org/officeDocument/2006/relationships/image" Target="../media/image1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boar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86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08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94F9CE-65DD-1B44-84CE-9A0B075436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39441" y="1162050"/>
            <a:ext cx="4513118" cy="42033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0AECFD-3D87-AE40-B704-823400B29AD0}"/>
              </a:ext>
            </a:extLst>
          </p:cNvPr>
          <p:cNvSpPr txBox="1"/>
          <p:nvPr userDrawn="1"/>
        </p:nvSpPr>
        <p:spPr>
          <a:xfrm>
            <a:off x="5197641" y="1684771"/>
            <a:ext cx="1865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>
                <a:latin typeface="Covered By Your Grace" panose="02000506000000020004" pitchFamily="2" charset="77"/>
              </a:rPr>
              <a:t>Hello</a:t>
            </a:r>
            <a:r>
              <a:rPr lang="de-DE" sz="3600" dirty="0">
                <a:latin typeface="Covered By Your Grace" panose="02000506000000020004" pitchFamily="2" charset="7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1667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34125" y="485773"/>
            <a:ext cx="5486400" cy="2286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800" b="0" i="0" baseline="0">
                <a:solidFill>
                  <a:schemeClr val="bg2">
                    <a:lumMod val="75000"/>
                  </a:schemeClr>
                </a:solidFill>
                <a:latin typeface="BentonSans" panose="02000503000000020004" pitchFamily="2" charset="0"/>
                <a:ea typeface="BentonSans" panose="02000503000000020004" pitchFamily="2" charset="0"/>
                <a:cs typeface="Arial" charset="0"/>
              </a:defRPr>
            </a:lvl1pPr>
          </a:lstStyle>
          <a:p>
            <a:r>
              <a:rPr lang="en-US" dirty="0"/>
              <a:t>ELEMENT CATEGORY</a:t>
            </a:r>
          </a:p>
        </p:txBody>
      </p:sp>
      <p:cxnSp>
        <p:nvCxnSpPr>
          <p:cNvPr id="7" name="Straight Connector 6"/>
          <p:cNvCxnSpPr>
            <a:cxnSpLocks/>
          </p:cNvCxnSpPr>
          <p:nvPr userDrawn="1"/>
        </p:nvCxnSpPr>
        <p:spPr>
          <a:xfrm flipV="1">
            <a:off x="371475" y="6200776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AF27F913-9C32-D145-8478-4D0B6E0BB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725" y="5814062"/>
            <a:ext cx="827672" cy="28968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6C8BFB1-B66F-7545-AFED-7F8A848FC2BA}"/>
              </a:ext>
            </a:extLst>
          </p:cNvPr>
          <p:cNvCxnSpPr>
            <a:cxnSpLocks/>
          </p:cNvCxnSpPr>
          <p:nvPr userDrawn="1"/>
        </p:nvCxnSpPr>
        <p:spPr>
          <a:xfrm flipV="1">
            <a:off x="371475" y="5700262"/>
            <a:ext cx="1144905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9E7440A-1848-814A-A179-3D04C632BD5C}"/>
              </a:ext>
            </a:extLst>
          </p:cNvPr>
          <p:cNvSpPr txBox="1"/>
          <p:nvPr userDrawn="1"/>
        </p:nvSpPr>
        <p:spPr>
          <a:xfrm>
            <a:off x="1218396" y="5785823"/>
            <a:ext cx="98314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Scenes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is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method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toolkit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SAP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AppHaus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Heidelberg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under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Creative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Commons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Attribution-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NonCommercial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-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ShareAlike</a:t>
            </a:r>
            <a:r>
              <a:rPr lang="de-DE" sz="800" b="1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4.0 International </a:t>
            </a:r>
            <a:r>
              <a:rPr lang="de-DE" sz="800" b="1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To view a copy of this license, visit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3"/>
              </a:rPr>
              <a:t>http://creativecommons.org/licenses/by-nc-sa/4.0/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Based on a work at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4"/>
              </a:rPr>
              <a:t>http://experience.sap.com/designservices/scenes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For more information about Scenes contact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5"/>
              </a:rPr>
              <a:t>karen.detken@sap.com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1674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orient="horz" pos="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341D6101-0AFC-AA4D-82E7-A3EF302CAA99}"/>
              </a:ext>
            </a:extLst>
          </p:cNvPr>
          <p:cNvSpPr/>
          <p:nvPr userDrawn="1"/>
        </p:nvSpPr>
        <p:spPr>
          <a:xfrm>
            <a:off x="0" y="0"/>
            <a:ext cx="12192000" cy="4424217"/>
          </a:xfrm>
          <a:prstGeom prst="rect">
            <a:avLst/>
          </a:prstGeom>
          <a:solidFill>
            <a:srgbClr val="FAAB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AAB13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44374E-4FD1-8D4E-B86A-FFBE5D307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306" y="293676"/>
            <a:ext cx="1920365" cy="142084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A86AC00-2E17-3C4D-956B-81CD5AA6B0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56981" y="439292"/>
            <a:ext cx="5278037" cy="181289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55BCA08-B37A-1A4E-9B67-FC52639EC9A9}"/>
              </a:ext>
            </a:extLst>
          </p:cNvPr>
          <p:cNvSpPr txBox="1"/>
          <p:nvPr userDrawn="1"/>
        </p:nvSpPr>
        <p:spPr>
          <a:xfrm>
            <a:off x="3456981" y="2272900"/>
            <a:ext cx="5374502" cy="3153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Every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experience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starts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with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a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>
                <a:latin typeface="BentonSans" charset="0"/>
                <a:ea typeface="BentonSans" charset="0"/>
                <a:cs typeface="BentonSans" charset="0"/>
              </a:rPr>
              <a:t>story</a:t>
            </a:r>
            <a:endParaRPr lang="en-US" sz="1800" b="1" i="0" dirty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24" name="Title 4">
            <a:extLst>
              <a:ext uri="{FF2B5EF4-FFF2-40B4-BE49-F238E27FC236}">
                <a16:creationId xmlns:a16="http://schemas.microsoft.com/office/drawing/2014/main" id="{51FFB8EE-410B-3A44-AA2D-8813322446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63424" y="537170"/>
            <a:ext cx="1544827" cy="4925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1600" b="0" i="0">
                <a:solidFill>
                  <a:schemeClr val="tx1"/>
                </a:solidFill>
                <a:latin typeface="Permanent Marker" charset="0"/>
                <a:ea typeface="Permanent Marker" charset="0"/>
                <a:cs typeface="Permanent Marker" charset="0"/>
              </a:defRPr>
            </a:lvl1pPr>
          </a:lstStyle>
          <a:p>
            <a:r>
              <a:rPr lang="de-DE" dirty="0" err="1"/>
              <a:t>storytelling</a:t>
            </a:r>
            <a:br>
              <a:rPr lang="de-DE" dirty="0"/>
            </a:br>
            <a:r>
              <a:rPr lang="de-DE" dirty="0" err="1"/>
              <a:t>workshop</a:t>
            </a:r>
            <a:endParaRPr lang="en-US" dirty="0"/>
          </a:p>
        </p:txBody>
      </p: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9119C515-CBC6-EF43-8384-C44C2D45EE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08454" y="1096823"/>
            <a:ext cx="1692068" cy="307776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1067" b="0" i="0" baseline="0">
                <a:solidFill>
                  <a:schemeClr val="tx1"/>
                </a:solidFill>
                <a:latin typeface="BentonSans Regular"/>
                <a:cs typeface="BentonSans Regular"/>
              </a:defRPr>
            </a:lvl1pPr>
          </a:lstStyle>
          <a:p>
            <a:pPr lvl="0"/>
            <a:r>
              <a:rPr lang="de-DE" dirty="0" err="1"/>
              <a:t>Subtitle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A8CBB6-5897-A04B-884B-D24ABD10BF11}"/>
              </a:ext>
            </a:extLst>
          </p:cNvPr>
          <p:cNvSpPr txBox="1"/>
          <p:nvPr userDrawn="1"/>
        </p:nvSpPr>
        <p:spPr>
          <a:xfrm>
            <a:off x="1514023" y="5647525"/>
            <a:ext cx="9160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Scenes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is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method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toolkit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created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SAP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AppHaus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Heidelberg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and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licensed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under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the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Creative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Commons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Attribution-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NonCommercial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-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ShareAlike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4.0 International </a:t>
            </a:r>
            <a:r>
              <a:rPr lang="de-DE" sz="8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License</a:t>
            </a:r>
            <a:r>
              <a:rPr lang="de-DE" sz="8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To view a copy of this license, visit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4"/>
              </a:rPr>
              <a:t>http://creativecommons.org/licenses/by-nc-sa/4.0/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Based on a work at 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  <a:hlinkClick r:id="rId5"/>
              </a:rPr>
              <a:t>http://experience.sap.com/designservices/scenes</a:t>
            </a:r>
            <a:r>
              <a:rPr lang="en-US" sz="8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. </a:t>
            </a:r>
            <a:r>
              <a: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rPr>
              <a:t>Scenes™ is a trademark of SAP SE.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1DACC7E7-CC8D-EA4B-836A-A3CF03CD1DA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3" y="2921828"/>
            <a:ext cx="10768024" cy="235111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5EEB51E-E687-E149-9CB2-2938841A2D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682164" y="5337624"/>
            <a:ext cx="827672" cy="28968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5A514DE7-13E2-B542-AFF0-4D6043E2024A}"/>
              </a:ext>
            </a:extLst>
          </p:cNvPr>
          <p:cNvGrpSpPr/>
          <p:nvPr userDrawn="1"/>
        </p:nvGrpSpPr>
        <p:grpSpPr>
          <a:xfrm>
            <a:off x="5244989" y="6097913"/>
            <a:ext cx="1702022" cy="229009"/>
            <a:chOff x="4887394" y="6151703"/>
            <a:chExt cx="1702022" cy="229009"/>
          </a:xfrm>
        </p:grpSpPr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32B3C5F8-C65E-A548-8DB2-0FDFF849EF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88598" y="6151703"/>
              <a:ext cx="1000818" cy="20706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3CB53E3-4549-4A4B-80DD-5782BF18DEB3}"/>
                </a:ext>
              </a:extLst>
            </p:cNvPr>
            <p:cNvSpPr txBox="1"/>
            <p:nvPr userDrawn="1"/>
          </p:nvSpPr>
          <p:spPr>
            <a:xfrm>
              <a:off x="4887394" y="6165268"/>
              <a:ext cx="841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00" b="0" i="0" kern="1200" dirty="0">
                  <a:solidFill>
                    <a:srgbClr val="3C3C3C"/>
                  </a:solidFill>
                  <a:effectLst/>
                  <a:latin typeface="BentonSans Book" panose="02000503000000020004" pitchFamily="2" charset="0"/>
                  <a:ea typeface="+mn-ea"/>
                  <a:cs typeface="+mn-cs"/>
                </a:rPr>
                <a:t>Powered by</a:t>
              </a:r>
              <a:endParaRPr lang="en-US" sz="800" b="0" i="0" dirty="0">
                <a:solidFill>
                  <a:srgbClr val="3C3C3C"/>
                </a:solidFill>
                <a:latin typeface="BentonSans Book" panose="02000503000000020004" pitchFamily="2" charset="0"/>
                <a:ea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743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92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  <p15:guide id="4" orient="horz" pos="9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scenes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5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324600"/>
            <a:ext cx="121920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600200" y="6553852"/>
            <a:ext cx="9798465" cy="163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l" rtl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Storyboard created with </a:t>
            </a:r>
            <a:r>
              <a:rPr lang="en-US" sz="1000" b="1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“Scenes”</a:t>
            </a: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 by the SAP </a:t>
            </a:r>
            <a:r>
              <a:rPr lang="en-US" sz="1000" b="0" i="0" u="none" strike="noStrike" spc="0" baseline="0" dirty="0" err="1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AppHaus</a:t>
            </a:r>
            <a:r>
              <a:rPr lang="en-US" sz="1000" b="0" i="0" u="none" strike="noStrike" spc="0" baseline="0" dirty="0">
                <a:solidFill>
                  <a:schemeClr val="bg2">
                    <a:lumMod val="75000"/>
                  </a:schemeClr>
                </a:solidFill>
                <a:latin typeface="Arial" charset="0"/>
              </a:rPr>
              <a:t>. For more information about “Scenes” visit</a:t>
            </a:r>
            <a:r>
              <a:rPr lang="en-US" sz="1000" b="0" i="0" u="none" strike="noStrike" spc="0" baseline="0" dirty="0">
                <a:solidFill>
                  <a:srgbClr val="9D9C9C"/>
                </a:solidFill>
                <a:latin typeface="Arial" charset="0"/>
              </a:rPr>
              <a:t> </a:t>
            </a:r>
            <a:r>
              <a:rPr lang="en-US" sz="1000" b="0" i="0" u="none" strike="noStrike" spc="0" baseline="0" dirty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3"/>
              </a:rPr>
              <a:t>experience.sap.com/designservices/scenes</a:t>
            </a:r>
            <a:endParaRPr lang="en-US" sz="1000" spc="0" baseline="0" dirty="0">
              <a:ln>
                <a:noFill/>
              </a:ln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9600" y="6446635"/>
            <a:ext cx="838200" cy="28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orient="horz" pos="3888">
          <p15:clr>
            <a:srgbClr val="F26B43"/>
          </p15:clr>
        </p15:guide>
        <p15:guide id="3" pos="3840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orient="horz" pos="23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962A807-6DBA-7148-A2EA-844C7E5A87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6042" y="6406226"/>
            <a:ext cx="6169855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© 2019 SAP SE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or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an SAP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affiliate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company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 All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rights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 </a:t>
            </a:r>
            <a:r>
              <a:rPr lang="de-DE" sz="700" b="0" i="0" kern="1200" dirty="0" err="1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reserved</a:t>
            </a:r>
            <a:r>
              <a:rPr lang="de-DE" sz="700" b="0" i="0" kern="1200" dirty="0">
                <a:solidFill>
                  <a:srgbClr val="3C3C3C"/>
                </a:solidFill>
                <a:effectLst/>
                <a:latin typeface="BentonSans Book" panose="02000503000000020004" pitchFamily="2" charset="0"/>
                <a:ea typeface="+mn-ea"/>
                <a:cs typeface="+mn-cs"/>
              </a:rPr>
              <a:t>. 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F8471E2-9F99-334F-A7C2-B0086EDBCBE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4239" y="6299897"/>
            <a:ext cx="386253" cy="19125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079F465-AE20-7943-91B3-D8967369210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8041" y="247479"/>
            <a:ext cx="1343832" cy="54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68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906" userDrawn="1">
          <p15:clr>
            <a:srgbClr val="F26B43"/>
          </p15:clr>
        </p15:guide>
        <p15:guide id="7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10" Type="http://schemas.openxmlformats.org/officeDocument/2006/relationships/image" Target="../media/image117.svg"/><Relationship Id="rId4" Type="http://schemas.openxmlformats.org/officeDocument/2006/relationships/image" Target="../media/image111.svg"/><Relationship Id="rId9" Type="http://schemas.openxmlformats.org/officeDocument/2006/relationships/image" Target="../media/image1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3" Type="http://schemas.openxmlformats.org/officeDocument/2006/relationships/image" Target="../media/image118.png"/><Relationship Id="rId7" Type="http://schemas.openxmlformats.org/officeDocument/2006/relationships/image" Target="../media/image1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1.svg"/><Relationship Id="rId5" Type="http://schemas.openxmlformats.org/officeDocument/2006/relationships/image" Target="../media/image120.png"/><Relationship Id="rId4" Type="http://schemas.openxmlformats.org/officeDocument/2006/relationships/image" Target="../media/image11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7.svg"/><Relationship Id="rId4" Type="http://schemas.openxmlformats.org/officeDocument/2006/relationships/image" Target="../media/image1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sv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1.svg"/><Relationship Id="rId4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svg"/><Relationship Id="rId7" Type="http://schemas.openxmlformats.org/officeDocument/2006/relationships/image" Target="../media/image137.sv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6.png"/><Relationship Id="rId5" Type="http://schemas.openxmlformats.org/officeDocument/2006/relationships/image" Target="../media/image135.svg"/><Relationship Id="rId4" Type="http://schemas.openxmlformats.org/officeDocument/2006/relationships/image" Target="../media/image1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sv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1.svg"/><Relationship Id="rId4" Type="http://schemas.openxmlformats.org/officeDocument/2006/relationships/image" Target="../media/image1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svg"/><Relationship Id="rId7" Type="http://schemas.openxmlformats.org/officeDocument/2006/relationships/image" Target="../media/image147.sv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6.png"/><Relationship Id="rId5" Type="http://schemas.openxmlformats.org/officeDocument/2006/relationships/image" Target="../media/image145.svg"/><Relationship Id="rId4" Type="http://schemas.openxmlformats.org/officeDocument/2006/relationships/image" Target="../media/image1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sv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1.svg"/><Relationship Id="rId4" Type="http://schemas.openxmlformats.org/officeDocument/2006/relationships/image" Target="../media/image1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svg"/><Relationship Id="rId7" Type="http://schemas.openxmlformats.org/officeDocument/2006/relationships/image" Target="../media/image157.sv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6.png"/><Relationship Id="rId5" Type="http://schemas.openxmlformats.org/officeDocument/2006/relationships/image" Target="../media/image155.svg"/><Relationship Id="rId4" Type="http://schemas.openxmlformats.org/officeDocument/2006/relationships/image" Target="../media/image1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svg"/><Relationship Id="rId7" Type="http://schemas.openxmlformats.org/officeDocument/2006/relationships/image" Target="../media/image163.sv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2.png"/><Relationship Id="rId5" Type="http://schemas.openxmlformats.org/officeDocument/2006/relationships/image" Target="../media/image161.svg"/><Relationship Id="rId4" Type="http://schemas.openxmlformats.org/officeDocument/2006/relationships/image" Target="../media/image1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Relationship Id="rId14" Type="http://schemas.openxmlformats.org/officeDocument/2006/relationships/image" Target="../media/image27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sv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sv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Relationship Id="rId14" Type="http://schemas.openxmlformats.org/officeDocument/2006/relationships/image" Target="../media/image39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Relationship Id="rId14" Type="http://schemas.openxmlformats.org/officeDocument/2006/relationships/image" Target="../media/image5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sv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Relationship Id="rId14" Type="http://schemas.openxmlformats.org/officeDocument/2006/relationships/image" Target="../media/image6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sv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svg"/><Relationship Id="rId4" Type="http://schemas.openxmlformats.org/officeDocument/2006/relationships/image" Target="../media/image65.svg"/><Relationship Id="rId9" Type="http://schemas.openxmlformats.org/officeDocument/2006/relationships/image" Target="../media/image70.png"/><Relationship Id="rId14" Type="http://schemas.openxmlformats.org/officeDocument/2006/relationships/image" Target="../media/image7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13" Type="http://schemas.openxmlformats.org/officeDocument/2006/relationships/image" Target="../media/image90.png"/><Relationship Id="rId18" Type="http://schemas.openxmlformats.org/officeDocument/2006/relationships/image" Target="../media/image95.svg"/><Relationship Id="rId26" Type="http://schemas.openxmlformats.org/officeDocument/2006/relationships/image" Target="../media/image103.svg"/><Relationship Id="rId3" Type="http://schemas.openxmlformats.org/officeDocument/2006/relationships/image" Target="../media/image80.png"/><Relationship Id="rId21" Type="http://schemas.openxmlformats.org/officeDocument/2006/relationships/image" Target="../media/image98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3.svg"/><Relationship Id="rId20" Type="http://schemas.openxmlformats.org/officeDocument/2006/relationships/image" Target="../media/image97.svg"/><Relationship Id="rId29" Type="http://schemas.openxmlformats.org/officeDocument/2006/relationships/image" Target="../media/image10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24" Type="http://schemas.openxmlformats.org/officeDocument/2006/relationships/image" Target="../media/image101.svg"/><Relationship Id="rId32" Type="http://schemas.openxmlformats.org/officeDocument/2006/relationships/image" Target="../media/image109.svg"/><Relationship Id="rId5" Type="http://schemas.openxmlformats.org/officeDocument/2006/relationships/image" Target="../media/image82.png"/><Relationship Id="rId15" Type="http://schemas.openxmlformats.org/officeDocument/2006/relationships/image" Target="../media/image92.png"/><Relationship Id="rId23" Type="http://schemas.openxmlformats.org/officeDocument/2006/relationships/image" Target="../media/image100.png"/><Relationship Id="rId28" Type="http://schemas.openxmlformats.org/officeDocument/2006/relationships/image" Target="../media/image105.svg"/><Relationship Id="rId10" Type="http://schemas.openxmlformats.org/officeDocument/2006/relationships/image" Target="../media/image87.svg"/><Relationship Id="rId19" Type="http://schemas.openxmlformats.org/officeDocument/2006/relationships/image" Target="../media/image96.png"/><Relationship Id="rId31" Type="http://schemas.openxmlformats.org/officeDocument/2006/relationships/image" Target="../media/image108.png"/><Relationship Id="rId4" Type="http://schemas.openxmlformats.org/officeDocument/2006/relationships/image" Target="../media/image81.svg"/><Relationship Id="rId9" Type="http://schemas.openxmlformats.org/officeDocument/2006/relationships/image" Target="../media/image86.png"/><Relationship Id="rId14" Type="http://schemas.openxmlformats.org/officeDocument/2006/relationships/image" Target="../media/image91.svg"/><Relationship Id="rId22" Type="http://schemas.openxmlformats.org/officeDocument/2006/relationships/image" Target="../media/image99.svg"/><Relationship Id="rId27" Type="http://schemas.openxmlformats.org/officeDocument/2006/relationships/image" Target="../media/image104.png"/><Relationship Id="rId30" Type="http://schemas.openxmlformats.org/officeDocument/2006/relationships/image" Target="../media/image10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5813E56-65B8-A54C-8EB2-61568C953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23747" y="536649"/>
            <a:ext cx="865230" cy="65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881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ARROWS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FFFAC21-1A0B-B543-B192-50F5404553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5388" y="2438010"/>
            <a:ext cx="2552700" cy="1371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DB1D682D-0658-D747-8174-31E92E0F34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98289" y="2425309"/>
            <a:ext cx="2552700" cy="13843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EA14493-BA97-1740-8417-B7C28C97805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6716254" y="1706831"/>
            <a:ext cx="1892300" cy="22860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34BC467F-C633-5B4D-9ED7-5B9BEBF4F7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8973818" y="1839951"/>
            <a:ext cx="1892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54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FAEC2F5-6CF3-9A47-86AF-DBC0C99FA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5536" y="1207826"/>
            <a:ext cx="2387600" cy="3848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7BDAFB42-E03B-E24D-97F8-A2CDC3CE54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467" y="2173026"/>
            <a:ext cx="4038600" cy="28829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60980EA-B998-8442-B87A-5C9B34C274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29919" y="1525326"/>
            <a:ext cx="27305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7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43316F6-8F79-5140-B615-74073765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5826" y="847248"/>
            <a:ext cx="2434590" cy="474916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790EA13-16E3-FF4F-AA81-E7EA5F585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17310" y="847248"/>
            <a:ext cx="6806565" cy="478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6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8FF346F-4093-ED4B-85B3-BE9E79117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590" y="847492"/>
            <a:ext cx="5214439" cy="47879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7D6F567-5418-DA48-88F4-9365B6B68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7761" y="1384300"/>
            <a:ext cx="600864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873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FURNITURE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A28BA23-03E6-C04C-8B79-BFE0BD971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7255" y="2589641"/>
            <a:ext cx="2705100" cy="19177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2F1A8F6-0287-EF4D-9C41-57B904142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4662" y="2983341"/>
            <a:ext cx="2882900" cy="1524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BC82855-ACFE-8F4B-BBB8-729AEDCB8D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2048" y="3097641"/>
            <a:ext cx="26543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27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FURNITURE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961B03C-0C5E-D34E-9EEC-4C76D90EE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33003" y="1257611"/>
            <a:ext cx="2844800" cy="39751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EC2B1D9-C1BC-0A45-83D3-BD5F2D5CA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5003" y="1918011"/>
            <a:ext cx="30988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77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4794404-7B6C-394E-ABE7-89592FD22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1850" y="1040818"/>
            <a:ext cx="5448300" cy="19431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2E7BACC3-409F-E844-A8A8-0D42544D43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27520" y="3665963"/>
            <a:ext cx="3937000" cy="14351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F63AFB09-8865-F047-82CF-7F3172B614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05541" y="3310363"/>
            <a:ext cx="30099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0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VEHICLES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90EA6CE-8B6B-834D-8B4D-B53FF2F38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1530" y="714373"/>
            <a:ext cx="6768940" cy="271462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6F63949-6F83-C24E-9F7F-4D1E7767E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96639" y="3657446"/>
            <a:ext cx="84836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199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BCABBAD-20A8-2546-AB6D-A6D5DD785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1475" y="859338"/>
            <a:ext cx="2268766" cy="462479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35FD385-7F48-0F4D-8CF5-DA4352A7A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5245" y="2051894"/>
            <a:ext cx="3364367" cy="34322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61E7601-BB83-B94A-97E1-A565C1E692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54617" y="1906859"/>
            <a:ext cx="5365908" cy="357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2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31BD41F-4177-2143-A1A4-2905EEB13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87338" y="1388975"/>
            <a:ext cx="3206408" cy="397891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4069F4-7C00-F844-9739-3B473983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1501" y="933942"/>
            <a:ext cx="2931270" cy="443394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552CF99-DFC2-3A41-882E-E2E2AE787A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3918" y="714373"/>
            <a:ext cx="3705665" cy="487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4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E25F98B-0E9B-0D4E-98C8-93680BF58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77409" y="1863324"/>
            <a:ext cx="1028700" cy="236601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F6545FC-B8C5-3B43-B014-90956F4467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4509" y="1863324"/>
            <a:ext cx="1028700" cy="236601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B38B7AF-F956-A041-B355-AF73D1B735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96000" y="1931904"/>
            <a:ext cx="840105" cy="229743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6958FD3-7D55-564B-B9B2-025D5F6B37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54188" y="1931904"/>
            <a:ext cx="840105" cy="229743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368A0AA8-5E01-1143-9AC9-785E66472E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72316" y="1880469"/>
            <a:ext cx="874395" cy="234886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6364F4D-E810-304D-A3BA-83A7FC3A29B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50351" y="1880469"/>
            <a:ext cx="874395" cy="23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90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FD265B4-E81D-4443-AB03-96397181E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94078" y="714373"/>
            <a:ext cx="6127595" cy="470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97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790" y="703800"/>
            <a:ext cx="6408420" cy="463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54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981" y="647700"/>
            <a:ext cx="6866039" cy="4662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</p:spTree>
    <p:extLst>
      <p:ext uri="{BB962C8B-B14F-4D97-AF65-F5344CB8AC3E}">
        <p14:creationId xmlns:p14="http://schemas.microsoft.com/office/powerpoint/2010/main" val="808442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70" y="703800"/>
            <a:ext cx="6804660" cy="47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97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80" y="589500"/>
            <a:ext cx="6720840" cy="47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062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80" y="703800"/>
            <a:ext cx="6568440" cy="46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441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920" y="703800"/>
            <a:ext cx="686816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BB8FE7D-DCC9-374B-A2CD-4497A600B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76893" y="1911018"/>
            <a:ext cx="1028700" cy="234886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6DF5556-E344-8347-A042-901B639CE9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2197" y="1911018"/>
            <a:ext cx="1011555" cy="234886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C5DFAD6-9072-0044-9E8F-35374EE7D4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30837" y="1876728"/>
            <a:ext cx="1285875" cy="238315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DA1B561-59A7-DA43-BDA1-9C23889FB3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22636" y="1876728"/>
            <a:ext cx="1285875" cy="2383155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7CF1A8E-C419-674B-A628-84B357CE4A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558986" y="1876728"/>
            <a:ext cx="1097280" cy="238315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CD9E4CC-0BB4-3E46-83F8-46EBD356EB7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23414" y="1893873"/>
            <a:ext cx="1114425" cy="236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2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E1F58098-A754-9448-81E7-AB6047AF0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77470" y="1857045"/>
            <a:ext cx="1354455" cy="2417445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B8B5F7B5-D0EF-A449-B8B3-C819FF9F2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5891" y="1857045"/>
            <a:ext cx="1354455" cy="241744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0301FCFD-8543-1847-A78B-4A5F243ADA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84719" y="1771320"/>
            <a:ext cx="1268730" cy="250317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A3D60DD1-E299-4B47-99DF-E30FAAD47C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56031" y="1805610"/>
            <a:ext cx="1251585" cy="24688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D92C6B53-CC0E-4144-99FE-EAB9E773D9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580149" y="1857045"/>
            <a:ext cx="1131570" cy="241744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EEFF46F-8D11-9348-80A8-13A6592D7D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74735" y="1857045"/>
            <a:ext cx="1131570" cy="241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26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285E388-55F4-924D-B769-1F36602A6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85284" y="1820461"/>
            <a:ext cx="925830" cy="24688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2D3A9B0-AF4F-9845-AC8E-884B1A69B3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5060" y="1820461"/>
            <a:ext cx="925830" cy="246888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D4A2D3B-5094-6C4B-A255-AE27CCB90B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8321" y="1940476"/>
            <a:ext cx="1045845" cy="234886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3E99A6C-1E6E-F84B-8743-B43D2A2B4F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6204" y="1957621"/>
            <a:ext cx="1028700" cy="233172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DE72409-AB48-D340-86DD-2B95FD20021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37765" y="1974766"/>
            <a:ext cx="1080135" cy="231457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0D213E3-C6C1-7144-9616-B3E7ED829E1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76140" y="1957621"/>
            <a:ext cx="1062990" cy="23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93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25D68A52-D9B6-804B-A47C-DF892564E70B}"/>
              </a:ext>
            </a:extLst>
          </p:cNvPr>
          <p:cNvSpPr>
            <a:spLocks noChangeAspect="1"/>
          </p:cNvSpPr>
          <p:nvPr/>
        </p:nvSpPr>
        <p:spPr bwMode="gray">
          <a:xfrm>
            <a:off x="1004877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C948074-3C4B-C34A-99EA-B0C147D791E9}"/>
              </a:ext>
            </a:extLst>
          </p:cNvPr>
          <p:cNvSpPr>
            <a:spLocks noChangeAspect="1"/>
          </p:cNvSpPr>
          <p:nvPr/>
        </p:nvSpPr>
        <p:spPr bwMode="gray">
          <a:xfrm>
            <a:off x="2478198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9A0C190-7CE0-C442-83E3-7967A23A5BEB}"/>
              </a:ext>
            </a:extLst>
          </p:cNvPr>
          <p:cNvSpPr>
            <a:spLocks noChangeAspect="1"/>
          </p:cNvSpPr>
          <p:nvPr/>
        </p:nvSpPr>
        <p:spPr bwMode="gray">
          <a:xfrm>
            <a:off x="4396914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782D90C-B22B-C94B-BDD5-37450614AC77}"/>
              </a:ext>
            </a:extLst>
          </p:cNvPr>
          <p:cNvSpPr>
            <a:spLocks noChangeAspect="1"/>
          </p:cNvSpPr>
          <p:nvPr/>
        </p:nvSpPr>
        <p:spPr bwMode="gray">
          <a:xfrm>
            <a:off x="5924631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D1CE64A-9140-C945-AE88-47FDEDA31684}"/>
              </a:ext>
            </a:extLst>
          </p:cNvPr>
          <p:cNvSpPr>
            <a:spLocks noChangeAspect="1"/>
          </p:cNvSpPr>
          <p:nvPr/>
        </p:nvSpPr>
        <p:spPr bwMode="gray">
          <a:xfrm>
            <a:off x="7967422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7F16FFB-A0C0-BE4F-A395-D717AA603463}"/>
              </a:ext>
            </a:extLst>
          </p:cNvPr>
          <p:cNvSpPr>
            <a:spLocks noChangeAspect="1"/>
          </p:cNvSpPr>
          <p:nvPr/>
        </p:nvSpPr>
        <p:spPr bwMode="gray">
          <a:xfrm>
            <a:off x="9472836" y="4044375"/>
            <a:ext cx="1346197" cy="369918"/>
          </a:xfrm>
          <a:prstGeom prst="ellipse">
            <a:avLst/>
          </a:prstGeom>
          <a:solidFill>
            <a:schemeClr val="bg2"/>
          </a:solidFill>
          <a:ln w="635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56E6046-38F9-634C-AE2B-F3029A82D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06795" y="1811889"/>
            <a:ext cx="977265" cy="241744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21B45A7-9C02-1540-B61E-08249E1E7E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2057" y="1811889"/>
            <a:ext cx="977265" cy="241744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7BDE80E-3277-C248-A81D-718F261F14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70678" y="1811889"/>
            <a:ext cx="1200150" cy="241744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87C62301-01A7-DE4D-A19F-D3F412FBC4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45953" y="1811889"/>
            <a:ext cx="1183005" cy="2417445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8038B88-8012-9E4D-9586-2147175CE20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50426" y="1749210"/>
            <a:ext cx="1423035" cy="246888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8388B5D1-66CF-454B-8C1F-B7E7074413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16523" y="1760454"/>
            <a:ext cx="1405890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30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CFADBF0-A764-5141-972E-9F2964195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CHARACTERS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23D7F1-95A3-C046-AB9A-D8E562A51B1E}"/>
              </a:ext>
            </a:extLst>
          </p:cNvPr>
          <p:cNvGrpSpPr/>
          <p:nvPr/>
        </p:nvGrpSpPr>
        <p:grpSpPr>
          <a:xfrm>
            <a:off x="416604" y="1759996"/>
            <a:ext cx="5603597" cy="2526855"/>
            <a:chOff x="4566464" y="430018"/>
            <a:chExt cx="5603597" cy="2526855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69A0C190-7CE0-C442-83E3-7967A23A5BE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566464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E35594D-541E-A448-903A-AA440848736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648133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A0D757A-725E-B845-9D0A-CA18F8F6C0F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40951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263C0DF2-7501-9147-ABE8-28A7CBA2C0B0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23659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C2CAE44-9F30-194E-AFF5-94388A6AB28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30564" y="265883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DCC40D59-D935-634A-BA7D-586CA71C7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45561" y="430018"/>
              <a:ext cx="5524500" cy="240030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B10B43F-29C0-DC44-96A3-9919CB39E182}"/>
              </a:ext>
            </a:extLst>
          </p:cNvPr>
          <p:cNvGrpSpPr/>
          <p:nvPr/>
        </p:nvGrpSpPr>
        <p:grpSpPr>
          <a:xfrm>
            <a:off x="6240263" y="1730497"/>
            <a:ext cx="5669127" cy="2556354"/>
            <a:chOff x="4357191" y="3065659"/>
            <a:chExt cx="5669127" cy="2556354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C456F18A-8410-A34D-8B1F-CA96A183EE7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4577615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ADDC16E-E714-B84D-A6CF-15B632CBB3B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659284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542EAD4-E5DA-D544-898C-59E4EA2ECC8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52102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5650B088-D3C1-364D-96C5-07D3FAB8B2B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834810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FE566DA-2730-BB4F-9BC3-F5C73769EBD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8941715" y="5323978"/>
              <a:ext cx="1084603" cy="298035"/>
            </a:xfrm>
            <a:prstGeom prst="ellipse">
              <a:avLst/>
            </a:prstGeom>
            <a:solidFill>
              <a:schemeClr val="bg2"/>
            </a:solidFill>
            <a:ln w="6350" algn="ctr">
              <a:noFill/>
              <a:miter lim="800000"/>
              <a:headEnd/>
              <a:tailEnd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tabLst/>
              </a:pPr>
              <a:endParaRPr kumimoji="0" lang="en-US" sz="18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ea typeface="Arial Unicode MS" pitchFamily="34" charset="-128"/>
                <a:cs typeface="Arial Unicode MS" pitchFamily="34" charset="-128"/>
              </a:endParaRPr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B9E4DB5-3E36-634C-920E-2635F0B93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57191" y="3065659"/>
              <a:ext cx="5524500" cy="241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2593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354DA26-7BE0-C241-AF5C-261C06600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6434" y="929262"/>
            <a:ext cx="1385670" cy="138567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E3409D7-0CED-AE48-838D-2A2952C536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03144" y="929262"/>
            <a:ext cx="1338698" cy="138567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EB1A7E6-32C2-124C-97A8-65FA318C0E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99054" y="929262"/>
            <a:ext cx="1350441" cy="1397413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A8A9A16-722F-844C-9B34-EDF38A6DE7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107664" y="929262"/>
            <a:ext cx="1373927" cy="138567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907D9FD-5381-B043-A97F-9065FA0BDE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41674" y="929262"/>
            <a:ext cx="1373927" cy="1362184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526BC9B-E60D-0841-8EBD-4AAF01A144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56434" y="2527751"/>
            <a:ext cx="1373927" cy="137392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6A930F9-FB6A-D44E-A01E-25CC24A9C9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071394" y="2527751"/>
            <a:ext cx="1373927" cy="1397413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447F6519-200B-B94D-BE1A-43159F72F16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086354" y="2527751"/>
            <a:ext cx="1373927" cy="1409156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5542C7E-AE72-5149-BC31-662EE3AEF20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101314" y="2527751"/>
            <a:ext cx="1397413" cy="1409156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00163063-A363-224B-9F38-6355A33828D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141674" y="2527751"/>
            <a:ext cx="1397413" cy="138567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5A1A490F-6C87-2344-8568-7A69C426210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69134" y="4173212"/>
            <a:ext cx="1373927" cy="139741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069923E8-0B60-E949-BDA5-AA53E2015A2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084094" y="4173212"/>
            <a:ext cx="1373927" cy="138567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76E38A00-7A5B-C144-ADE3-059166B993C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099054" y="4173212"/>
            <a:ext cx="1385670" cy="1409156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470F30AB-6D81-DE44-A37B-4377EDD6AC0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26714" y="4173212"/>
            <a:ext cx="1373927" cy="1409156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1381B5C-73BE-AC4D-B777-AA26E874285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141674" y="4173212"/>
            <a:ext cx="1373927" cy="140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82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SPEECH BUBBLES (DIGITAL)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8176009" y="944417"/>
            <a:ext cx="1482652" cy="1015562"/>
          </a:xfrm>
          <a:prstGeom prst="wedgeRoundRectCallout">
            <a:avLst>
              <a:gd name="adj1" fmla="val -40596"/>
              <a:gd name="adj2" fmla="val 81923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Callout 7"/>
          <p:cNvSpPr/>
          <p:nvPr/>
        </p:nvSpPr>
        <p:spPr>
          <a:xfrm>
            <a:off x="8176009" y="2467415"/>
            <a:ext cx="1587003" cy="1332118"/>
          </a:xfrm>
          <a:prstGeom prst="cloudCallout">
            <a:avLst>
              <a:gd name="adj1" fmla="val -49267"/>
              <a:gd name="adj2" fmla="val 8240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loud Callout 17">
            <a:extLst>
              <a:ext uri="{FF2B5EF4-FFF2-40B4-BE49-F238E27FC236}">
                <a16:creationId xmlns:a16="http://schemas.microsoft.com/office/drawing/2014/main" id="{43D45391-86AC-D044-BF20-03FB1BB21151}"/>
              </a:ext>
            </a:extLst>
          </p:cNvPr>
          <p:cNvSpPr/>
          <p:nvPr/>
        </p:nvSpPr>
        <p:spPr>
          <a:xfrm>
            <a:off x="6090303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chemeClr val="tx1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0" name="Rounded Rectangular Callout 19">
            <a:extLst>
              <a:ext uri="{FF2B5EF4-FFF2-40B4-BE49-F238E27FC236}">
                <a16:creationId xmlns:a16="http://schemas.microsoft.com/office/drawing/2014/main" id="{8527E179-FFF5-1444-9A4D-7106A8C885F0}"/>
              </a:ext>
            </a:extLst>
          </p:cNvPr>
          <p:cNvSpPr/>
          <p:nvPr/>
        </p:nvSpPr>
        <p:spPr>
          <a:xfrm>
            <a:off x="6090303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Cloud Callout 20">
            <a:extLst>
              <a:ext uri="{FF2B5EF4-FFF2-40B4-BE49-F238E27FC236}">
                <a16:creationId xmlns:a16="http://schemas.microsoft.com/office/drawing/2014/main" id="{5ADA6872-FECE-4046-92B2-50690DD959A0}"/>
              </a:ext>
            </a:extLst>
          </p:cNvPr>
          <p:cNvSpPr/>
          <p:nvPr/>
        </p:nvSpPr>
        <p:spPr>
          <a:xfrm>
            <a:off x="4004597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rgbClr val="D0D0D0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93676029-C8FD-704D-AB75-844ACED837C6}"/>
              </a:ext>
            </a:extLst>
          </p:cNvPr>
          <p:cNvSpPr/>
          <p:nvPr/>
        </p:nvSpPr>
        <p:spPr>
          <a:xfrm>
            <a:off x="4004597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5DA5044D-4716-1C42-9586-12E7F4053067}"/>
              </a:ext>
            </a:extLst>
          </p:cNvPr>
          <p:cNvSpPr/>
          <p:nvPr/>
        </p:nvSpPr>
        <p:spPr>
          <a:xfrm>
            <a:off x="6090303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A610B859-86F3-C342-B67B-D9E838A0A0CC}"/>
              </a:ext>
            </a:extLst>
          </p:cNvPr>
          <p:cNvSpPr/>
          <p:nvPr/>
        </p:nvSpPr>
        <p:spPr>
          <a:xfrm>
            <a:off x="4004597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C3EFFB63-F339-DC4D-8F58-9B0CD272EB03}"/>
              </a:ext>
            </a:extLst>
          </p:cNvPr>
          <p:cNvSpPr/>
          <p:nvPr/>
        </p:nvSpPr>
        <p:spPr>
          <a:xfrm>
            <a:off x="8176009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28069 w 2665142"/>
              <a:gd name="connsiteY30" fmla="*/ 1700506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196538 w 2665142"/>
              <a:gd name="connsiteY30" fmla="*/ 1735540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196538" y="1735540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Cloud Callout 11">
            <a:extLst>
              <a:ext uri="{FF2B5EF4-FFF2-40B4-BE49-F238E27FC236}">
                <a16:creationId xmlns:a16="http://schemas.microsoft.com/office/drawing/2014/main" id="{151D5A22-AF56-2341-93D3-FC30F915C696}"/>
              </a:ext>
            </a:extLst>
          </p:cNvPr>
          <p:cNvSpPr/>
          <p:nvPr/>
        </p:nvSpPr>
        <p:spPr>
          <a:xfrm>
            <a:off x="2025485" y="2467415"/>
            <a:ext cx="1591195" cy="1332118"/>
          </a:xfrm>
          <a:prstGeom prst="cloudCallout">
            <a:avLst>
              <a:gd name="adj1" fmla="val -47391"/>
              <a:gd name="adj2" fmla="val 64773"/>
            </a:avLst>
          </a:prstGeom>
          <a:solidFill>
            <a:schemeClr val="bg2"/>
          </a:soli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9237DBEC-E431-8F4F-9814-D8118FD2BE7A}"/>
              </a:ext>
            </a:extLst>
          </p:cNvPr>
          <p:cNvSpPr/>
          <p:nvPr/>
        </p:nvSpPr>
        <p:spPr>
          <a:xfrm>
            <a:off x="2025485" y="944417"/>
            <a:ext cx="1515764" cy="1015562"/>
          </a:xfrm>
          <a:prstGeom prst="wedgeRoundRectCallout">
            <a:avLst>
              <a:gd name="adj1" fmla="val -42550"/>
              <a:gd name="adj2" fmla="val 82099"/>
              <a:gd name="adj3" fmla="val 1666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3D809712-A19A-C646-8083-31E890595490}"/>
              </a:ext>
            </a:extLst>
          </p:cNvPr>
          <p:cNvSpPr/>
          <p:nvPr/>
        </p:nvSpPr>
        <p:spPr>
          <a:xfrm>
            <a:off x="2025485" y="4067300"/>
            <a:ext cx="1829635" cy="1492798"/>
          </a:xfrm>
          <a:custGeom>
            <a:avLst/>
            <a:gdLst>
              <a:gd name="connsiteX0" fmla="*/ 713678 w 2665142"/>
              <a:gd name="connsiteY0" fmla="*/ 524107 h 2174487"/>
              <a:gd name="connsiteX1" fmla="*/ 657922 w 2665142"/>
              <a:gd name="connsiteY1" fmla="*/ 89209 h 2174487"/>
              <a:gd name="connsiteX2" fmla="*/ 1048215 w 2665142"/>
              <a:gd name="connsiteY2" fmla="*/ 434897 h 2174487"/>
              <a:gd name="connsiteX3" fmla="*/ 1137425 w 2665142"/>
              <a:gd name="connsiteY3" fmla="*/ 0 h 2174487"/>
              <a:gd name="connsiteX4" fmla="*/ 1315844 w 2665142"/>
              <a:gd name="connsiteY4" fmla="*/ 390292 h 2174487"/>
              <a:gd name="connsiteX5" fmla="*/ 1527717 w 2665142"/>
              <a:gd name="connsiteY5" fmla="*/ 0 h 2174487"/>
              <a:gd name="connsiteX6" fmla="*/ 1594625 w 2665142"/>
              <a:gd name="connsiteY6" fmla="*/ 457200 h 2174487"/>
              <a:gd name="connsiteX7" fmla="*/ 1962615 w 2665142"/>
              <a:gd name="connsiteY7" fmla="*/ 100361 h 2174487"/>
              <a:gd name="connsiteX8" fmla="*/ 1851103 w 2665142"/>
              <a:gd name="connsiteY8" fmla="*/ 490653 h 2174487"/>
              <a:gd name="connsiteX9" fmla="*/ 2252547 w 2665142"/>
              <a:gd name="connsiteY9" fmla="*/ 256478 h 2174487"/>
              <a:gd name="connsiteX10" fmla="*/ 2152186 w 2665142"/>
              <a:gd name="connsiteY10" fmla="*/ 591014 h 2174487"/>
              <a:gd name="connsiteX11" fmla="*/ 2509025 w 2665142"/>
              <a:gd name="connsiteY11" fmla="*/ 524107 h 2174487"/>
              <a:gd name="connsiteX12" fmla="*/ 2297151 w 2665142"/>
              <a:gd name="connsiteY12" fmla="*/ 735980 h 2174487"/>
              <a:gd name="connsiteX13" fmla="*/ 2631688 w 2665142"/>
              <a:gd name="connsiteY13" fmla="*/ 836341 h 2174487"/>
              <a:gd name="connsiteX14" fmla="*/ 2375210 w 2665142"/>
              <a:gd name="connsiteY14" fmla="*/ 981307 h 2174487"/>
              <a:gd name="connsiteX15" fmla="*/ 2665142 w 2665142"/>
              <a:gd name="connsiteY15" fmla="*/ 1148575 h 2174487"/>
              <a:gd name="connsiteX16" fmla="*/ 2364059 w 2665142"/>
              <a:gd name="connsiteY16" fmla="*/ 1237785 h 2174487"/>
              <a:gd name="connsiteX17" fmla="*/ 2587083 w 2665142"/>
              <a:gd name="connsiteY17" fmla="*/ 1449658 h 2174487"/>
              <a:gd name="connsiteX18" fmla="*/ 2286000 w 2665142"/>
              <a:gd name="connsiteY18" fmla="*/ 1427356 h 2174487"/>
              <a:gd name="connsiteX19" fmla="*/ 2419815 w 2665142"/>
              <a:gd name="connsiteY19" fmla="*/ 1694985 h 2174487"/>
              <a:gd name="connsiteX20" fmla="*/ 2107581 w 2665142"/>
              <a:gd name="connsiteY20" fmla="*/ 1527717 h 2174487"/>
              <a:gd name="connsiteX21" fmla="*/ 2118732 w 2665142"/>
              <a:gd name="connsiteY21" fmla="*/ 1851102 h 2174487"/>
              <a:gd name="connsiteX22" fmla="*/ 1851103 w 2665142"/>
              <a:gd name="connsiteY22" fmla="*/ 1572322 h 2174487"/>
              <a:gd name="connsiteX23" fmla="*/ 1728439 w 2665142"/>
              <a:gd name="connsiteY23" fmla="*/ 1873405 h 2174487"/>
              <a:gd name="connsiteX24" fmla="*/ 1583473 w 2665142"/>
              <a:gd name="connsiteY24" fmla="*/ 1594624 h 2174487"/>
              <a:gd name="connsiteX25" fmla="*/ 1393903 w 2665142"/>
              <a:gd name="connsiteY25" fmla="*/ 1761892 h 2174487"/>
              <a:gd name="connsiteX26" fmla="*/ 1516566 w 2665142"/>
              <a:gd name="connsiteY26" fmla="*/ 1973765 h 2174487"/>
              <a:gd name="connsiteX27" fmla="*/ 1182029 w 2665142"/>
              <a:gd name="connsiteY27" fmla="*/ 2174487 h 2174487"/>
              <a:gd name="connsiteX28" fmla="*/ 1304693 w 2665142"/>
              <a:gd name="connsiteY28" fmla="*/ 1918009 h 2174487"/>
              <a:gd name="connsiteX29" fmla="*/ 1204332 w 2665142"/>
              <a:gd name="connsiteY29" fmla="*/ 1839951 h 2174487"/>
              <a:gd name="connsiteX30" fmla="*/ 1282390 w 2665142"/>
              <a:gd name="connsiteY30" fmla="*/ 1628078 h 2174487"/>
              <a:gd name="connsiteX31" fmla="*/ 1014761 w 2665142"/>
              <a:gd name="connsiteY31" fmla="*/ 1918009 h 2174487"/>
              <a:gd name="connsiteX32" fmla="*/ 970156 w 2665142"/>
              <a:gd name="connsiteY32" fmla="*/ 1639229 h 2174487"/>
              <a:gd name="connsiteX33" fmla="*/ 646771 w 2665142"/>
              <a:gd name="connsiteY33" fmla="*/ 1940312 h 2174487"/>
              <a:gd name="connsiteX34" fmla="*/ 680225 w 2665142"/>
              <a:gd name="connsiteY34" fmla="*/ 1594624 h 2174487"/>
              <a:gd name="connsiteX35" fmla="*/ 267629 w 2665142"/>
              <a:gd name="connsiteY35" fmla="*/ 1806497 h 2174487"/>
              <a:gd name="connsiteX36" fmla="*/ 401444 w 2665142"/>
              <a:gd name="connsiteY36" fmla="*/ 1516565 h 2174487"/>
              <a:gd name="connsiteX37" fmla="*/ 0 w 2665142"/>
              <a:gd name="connsiteY37" fmla="*/ 1483112 h 2174487"/>
              <a:gd name="connsiteX38" fmla="*/ 301083 w 2665142"/>
              <a:gd name="connsiteY38" fmla="*/ 1304692 h 2174487"/>
              <a:gd name="connsiteX39" fmla="*/ 55756 w 2665142"/>
              <a:gd name="connsiteY39" fmla="*/ 1081668 h 2174487"/>
              <a:gd name="connsiteX40" fmla="*/ 412595 w 2665142"/>
              <a:gd name="connsiteY40" fmla="*/ 1081668 h 2174487"/>
              <a:gd name="connsiteX41" fmla="*/ 189571 w 2665142"/>
              <a:gd name="connsiteY41" fmla="*/ 780585 h 2174487"/>
              <a:gd name="connsiteX42" fmla="*/ 524108 w 2665142"/>
              <a:gd name="connsiteY42" fmla="*/ 802887 h 2174487"/>
              <a:gd name="connsiteX43" fmla="*/ 367990 w 2665142"/>
              <a:gd name="connsiteY43" fmla="*/ 412595 h 2174487"/>
              <a:gd name="connsiteX44" fmla="*/ 713678 w 2665142"/>
              <a:gd name="connsiteY44" fmla="*/ 524107 h 2174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665142" h="2174487">
                <a:moveTo>
                  <a:pt x="713678" y="524107"/>
                </a:moveTo>
                <a:lnTo>
                  <a:pt x="657922" y="89209"/>
                </a:lnTo>
                <a:lnTo>
                  <a:pt x="1048215" y="434897"/>
                </a:lnTo>
                <a:lnTo>
                  <a:pt x="1137425" y="0"/>
                </a:lnTo>
                <a:lnTo>
                  <a:pt x="1315844" y="390292"/>
                </a:lnTo>
                <a:lnTo>
                  <a:pt x="1527717" y="0"/>
                </a:lnTo>
                <a:lnTo>
                  <a:pt x="1594625" y="457200"/>
                </a:lnTo>
                <a:lnTo>
                  <a:pt x="1962615" y="100361"/>
                </a:lnTo>
                <a:lnTo>
                  <a:pt x="1851103" y="490653"/>
                </a:lnTo>
                <a:lnTo>
                  <a:pt x="2252547" y="256478"/>
                </a:lnTo>
                <a:lnTo>
                  <a:pt x="2152186" y="591014"/>
                </a:lnTo>
                <a:lnTo>
                  <a:pt x="2509025" y="524107"/>
                </a:lnTo>
                <a:lnTo>
                  <a:pt x="2297151" y="735980"/>
                </a:lnTo>
                <a:lnTo>
                  <a:pt x="2631688" y="836341"/>
                </a:lnTo>
                <a:lnTo>
                  <a:pt x="2375210" y="981307"/>
                </a:lnTo>
                <a:lnTo>
                  <a:pt x="2665142" y="1148575"/>
                </a:lnTo>
                <a:lnTo>
                  <a:pt x="2364059" y="1237785"/>
                </a:lnTo>
                <a:lnTo>
                  <a:pt x="2587083" y="1449658"/>
                </a:lnTo>
                <a:lnTo>
                  <a:pt x="2286000" y="1427356"/>
                </a:lnTo>
                <a:lnTo>
                  <a:pt x="2419815" y="1694985"/>
                </a:lnTo>
                <a:lnTo>
                  <a:pt x="2107581" y="1527717"/>
                </a:lnTo>
                <a:lnTo>
                  <a:pt x="2118732" y="1851102"/>
                </a:lnTo>
                <a:lnTo>
                  <a:pt x="1851103" y="1572322"/>
                </a:lnTo>
                <a:lnTo>
                  <a:pt x="1728439" y="1873405"/>
                </a:lnTo>
                <a:lnTo>
                  <a:pt x="1583473" y="1594624"/>
                </a:lnTo>
                <a:lnTo>
                  <a:pt x="1393903" y="1761892"/>
                </a:lnTo>
                <a:lnTo>
                  <a:pt x="1516566" y="1973765"/>
                </a:lnTo>
                <a:lnTo>
                  <a:pt x="1182029" y="2174487"/>
                </a:lnTo>
                <a:lnTo>
                  <a:pt x="1304693" y="1918009"/>
                </a:lnTo>
                <a:lnTo>
                  <a:pt x="1204332" y="1839951"/>
                </a:lnTo>
                <a:lnTo>
                  <a:pt x="1282390" y="1628078"/>
                </a:lnTo>
                <a:lnTo>
                  <a:pt x="1014761" y="1918009"/>
                </a:lnTo>
                <a:lnTo>
                  <a:pt x="970156" y="1639229"/>
                </a:lnTo>
                <a:lnTo>
                  <a:pt x="646771" y="1940312"/>
                </a:lnTo>
                <a:lnTo>
                  <a:pt x="680225" y="1594624"/>
                </a:lnTo>
                <a:lnTo>
                  <a:pt x="267629" y="1806497"/>
                </a:lnTo>
                <a:lnTo>
                  <a:pt x="401444" y="1516565"/>
                </a:lnTo>
                <a:lnTo>
                  <a:pt x="0" y="1483112"/>
                </a:lnTo>
                <a:lnTo>
                  <a:pt x="301083" y="1304692"/>
                </a:lnTo>
                <a:lnTo>
                  <a:pt x="55756" y="1081668"/>
                </a:lnTo>
                <a:lnTo>
                  <a:pt x="412595" y="1081668"/>
                </a:lnTo>
                <a:lnTo>
                  <a:pt x="189571" y="780585"/>
                </a:lnTo>
                <a:lnTo>
                  <a:pt x="524108" y="802887"/>
                </a:lnTo>
                <a:lnTo>
                  <a:pt x="367990" y="412595"/>
                </a:lnTo>
                <a:lnTo>
                  <a:pt x="713678" y="5241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3365810"/>
      </p:ext>
    </p:extLst>
  </p:cSld>
  <p:clrMapOvr>
    <a:masterClrMapping/>
  </p:clrMapOvr>
</p:sld>
</file>

<file path=ppt/theme/theme1.xml><?xml version="1.0" encoding="utf-8"?>
<a:theme xmlns:a="http://schemas.openxmlformats.org/drawingml/2006/main" name="Scenes Story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enesTemplate3" id="{32EC3550-74D2-A944-A05B-C9548BCC2F9D}" vid="{737D03A2-3330-884B-B772-0889B5340D2C}"/>
    </a:ext>
  </a:extLst>
</a:theme>
</file>

<file path=ppt/theme/theme2.xml><?xml version="1.0" encoding="utf-8"?>
<a:theme xmlns:a="http://schemas.openxmlformats.org/drawingml/2006/main" name="Scenes Explana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enesTemplate3" id="{32EC3550-74D2-A944-A05B-C9548BCC2F9D}" vid="{3FA4B588-2099-7442-8290-16CEBAF0DD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11194</TotalTime>
  <Words>42</Words>
  <Application>Microsoft Macintosh PowerPoint</Application>
  <PresentationFormat>Widescreen</PresentationFormat>
  <Paragraphs>36</Paragraphs>
  <Slides>26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BentonSans</vt:lpstr>
      <vt:lpstr>BentonSans Book</vt:lpstr>
      <vt:lpstr>BentonSans Regular</vt:lpstr>
      <vt:lpstr>Calibri</vt:lpstr>
      <vt:lpstr>Covered By Your Grace</vt:lpstr>
      <vt:lpstr>Permanent Marker</vt:lpstr>
      <vt:lpstr>Scenes Storyboard</vt:lpstr>
      <vt:lpstr>Scenes Explanations</vt:lpstr>
      <vt:lpstr>PowerPoint Presentation</vt:lpstr>
      <vt:lpstr>CHARACTERS</vt:lpstr>
      <vt:lpstr>CHARACTERS</vt:lpstr>
      <vt:lpstr>CHARACTERS</vt:lpstr>
      <vt:lpstr>CHARACTERS</vt:lpstr>
      <vt:lpstr>CHARACTERS</vt:lpstr>
      <vt:lpstr>CHARACTERS</vt:lpstr>
      <vt:lpstr>CHARACTERS</vt:lpstr>
      <vt:lpstr>SPEECH BUBBLES (DIGITAL)</vt:lpstr>
      <vt:lpstr>ARROWS</vt:lpstr>
      <vt:lpstr>SIGNS</vt:lpstr>
      <vt:lpstr>DEVICES</vt:lpstr>
      <vt:lpstr>DEVICES</vt:lpstr>
      <vt:lpstr>OFFICE FURNITURE</vt:lpstr>
      <vt:lpstr>OFFICE FURNITURE</vt:lpstr>
      <vt:lpstr>VEHICLES</vt:lpstr>
      <vt:lpstr>VEHICLES</vt:lpstr>
      <vt:lpstr>BUILDINGS</vt:lpstr>
      <vt:lpstr>BUILDINGS</vt:lpstr>
      <vt:lpstr>BUILDINGS</vt:lpstr>
      <vt:lpstr>BACKGROUNDS</vt:lpstr>
      <vt:lpstr>BACKGROUNDS</vt:lpstr>
      <vt:lpstr>BACKGROUNDS</vt:lpstr>
      <vt:lpstr>BACKGROUNDS</vt:lpstr>
      <vt:lpstr>BACKGROUNDS</vt:lpstr>
      <vt:lpstr>BACKGROUNDS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Detken, Karen</dc:creator>
  <cp:lastModifiedBy>Detken, Karen</cp:lastModifiedBy>
  <cp:revision>202</cp:revision>
  <dcterms:created xsi:type="dcterms:W3CDTF">2015-11-10T20:44:42Z</dcterms:created>
  <dcterms:modified xsi:type="dcterms:W3CDTF">2019-11-04T08:50:32Z</dcterms:modified>
</cp:coreProperties>
</file>