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67" r:id="rId2"/>
  </p:sldMasterIdLst>
  <p:notesMasterIdLst>
    <p:notesMasterId r:id="rId15"/>
  </p:notesMasterIdLst>
  <p:sldIdLst>
    <p:sldId id="326" r:id="rId3"/>
    <p:sldId id="258" r:id="rId4"/>
    <p:sldId id="339" r:id="rId5"/>
    <p:sldId id="340" r:id="rId6"/>
    <p:sldId id="338" r:id="rId7"/>
    <p:sldId id="337" r:id="rId8"/>
    <p:sldId id="333" r:id="rId9"/>
    <p:sldId id="334" r:id="rId10"/>
    <p:sldId id="335" r:id="rId11"/>
    <p:sldId id="336" r:id="rId12"/>
    <p:sldId id="341" r:id="rId13"/>
    <p:sldId id="34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B5B5"/>
    <a:srgbClr val="9D9D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72"/>
    <p:restoredTop sz="81284"/>
  </p:normalViewPr>
  <p:slideViewPr>
    <p:cSldViewPr snapToGrid="0" showGuides="1">
      <p:cViewPr>
        <p:scale>
          <a:sx n="129" d="100"/>
          <a:sy n="129" d="100"/>
        </p:scale>
        <p:origin x="12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A0C55-0A43-4745-BC94-E16AD9871557}" type="datetimeFigureOut">
              <a:rPr lang="en-US" smtClean="0"/>
              <a:t>12/3/17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85392D-5046-8E4D-9A5B-EF4BDAEEB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197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7A2F0A-5882-6C46-A474-571327B56BA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0621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5512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0671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72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361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175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1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5408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2716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1565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811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843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://experience.sap.com/designservices/scenes" TargetMode="External"/><Relationship Id="rId4" Type="http://schemas.openxmlformats.org/officeDocument/2006/relationships/hyperlink" Target="mailto:karen.detken@sap.com" TargetMode="External"/><Relationship Id="rId5" Type="http://schemas.openxmlformats.org/officeDocument/2006/relationships/image" Target="../media/image5.emf"/><Relationship Id="rId1" Type="http://schemas.openxmlformats.org/officeDocument/2006/relationships/slideMaster" Target="../slideMasters/slideMaster2.xml"/><Relationship Id="rId2" Type="http://schemas.openxmlformats.org/officeDocument/2006/relationships/hyperlink" Target="http://creativecommons.org/licenses/by-nc-sa/4.0/" TargetMode="Externa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hyperlink" Target="http://creativecommons.org/licenses/by-nc-sa/4.0/" TargetMode="External"/><Relationship Id="rId5" Type="http://schemas.openxmlformats.org/officeDocument/2006/relationships/hyperlink" Target="http://experience.sap.com/designservices/scenes" TargetMode="External"/><Relationship Id="rId6" Type="http://schemas.openxmlformats.org/officeDocument/2006/relationships/image" Target="../media/image8.png"/><Relationship Id="rId7" Type="http://schemas.openxmlformats.org/officeDocument/2006/relationships/image" Target="../media/image9.emf"/><Relationship Id="rId8" Type="http://schemas.openxmlformats.org/officeDocument/2006/relationships/image" Target="../media/image3.emf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yboar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5861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0108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9169" y="1295400"/>
            <a:ext cx="3993662" cy="454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671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w_to_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786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br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06200" y="475200"/>
            <a:ext cx="5486400" cy="2286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2000" b="0" i="0" baseline="0">
                <a:solidFill>
                  <a:schemeClr val="bg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ELEMENT CATEGORY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1752600" y="5638799"/>
            <a:ext cx="9840000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spc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This work is licensed under the Creative Commons Attribution-</a:t>
            </a:r>
            <a:r>
              <a:rPr lang="en-US" sz="1000" b="0" i="0" u="none" strike="noStrike" spc="0" baseline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NonCommercial</a:t>
            </a:r>
            <a:r>
              <a:rPr lang="en-US" sz="1000" b="0" i="0" u="none" strike="noStrike" spc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-</a:t>
            </a:r>
            <a:r>
              <a:rPr lang="en-US" sz="1000" b="0" i="0" u="none" strike="noStrike" spc="0" baseline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ShareAlike</a:t>
            </a:r>
            <a:r>
              <a:rPr lang="en-US" sz="1000" b="0" i="0" u="none" strike="noStrike" spc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 4.0 International License. To view a copy of this license, visit </a:t>
            </a:r>
            <a:r>
              <a:rPr lang="en-US" sz="1000" b="0" i="0" u="none" strike="noStrike" spc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hlinkClick r:id="rId2"/>
              </a:rPr>
              <a:t>http://creativecommons.org/licenses/by-nc-sa/4.0/</a:t>
            </a:r>
            <a:r>
              <a:rPr lang="en-US" sz="1000" b="0" i="0" u="none" strike="noStrike" spc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. For more information about Scenes visit: 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hlinkClick r:id="rId3"/>
              </a:rPr>
              <a:t>experience.sap.com/designservices/scenes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 or contact 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hlinkClick r:id="rId4"/>
              </a:rPr>
              <a:t>karen.detken@sap.com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 </a:t>
            </a:r>
            <a:endParaRPr lang="en-US" sz="1000" spc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609600" y="5486399"/>
            <a:ext cx="10972800" cy="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 flipV="1">
            <a:off x="609600" y="6095999"/>
            <a:ext cx="10972800" cy="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09600" y="5637219"/>
            <a:ext cx="983364" cy="344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674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4424217"/>
          </a:xfrm>
          <a:prstGeom prst="rect">
            <a:avLst/>
          </a:prstGeom>
          <a:solidFill>
            <a:srgbClr val="FAAB1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solidFill>
                <a:srgbClr val="FAAB13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94306" y="293676"/>
            <a:ext cx="1920365" cy="1420848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0" y="5527040"/>
            <a:ext cx="12192000" cy="13309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56981" y="439292"/>
            <a:ext cx="5278037" cy="1812891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3456981" y="2272900"/>
            <a:ext cx="5374502" cy="3153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Every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great</a:t>
            </a:r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experience</a:t>
            </a:r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starts</a:t>
            </a:r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with</a:t>
            </a:r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 a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great</a:t>
            </a:r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story</a:t>
            </a:r>
            <a:endParaRPr lang="en-US" sz="1800" b="1" i="0" dirty="0" smtClean="0">
              <a:solidFill>
                <a:srgbClr val="FFFFFF"/>
              </a:solidFill>
              <a:latin typeface="BentonSans" charset="0"/>
              <a:ea typeface="BentonSans" charset="0"/>
              <a:cs typeface="BentonSans" charset="0"/>
            </a:endParaRPr>
          </a:p>
        </p:txBody>
      </p:sp>
      <p:sp>
        <p:nvSpPr>
          <p:cNvPr id="13" name="Title 4"/>
          <p:cNvSpPr>
            <a:spLocks noGrp="1"/>
          </p:cNvSpPr>
          <p:nvPr>
            <p:ph type="title" hasCustomPrompt="1"/>
          </p:nvPr>
        </p:nvSpPr>
        <p:spPr>
          <a:xfrm>
            <a:off x="10063424" y="537170"/>
            <a:ext cx="1544827" cy="49256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ctr">
              <a:defRPr sz="1600" b="0" i="0">
                <a:solidFill>
                  <a:schemeClr val="tx1"/>
                </a:solidFill>
                <a:latin typeface="Permanent Marker" charset="0"/>
                <a:ea typeface="Permanent Marker" charset="0"/>
                <a:cs typeface="Permanent Marker" charset="0"/>
              </a:defRPr>
            </a:lvl1pPr>
          </a:lstStyle>
          <a:p>
            <a:r>
              <a:rPr lang="de-DE" dirty="0" err="1" smtClean="0"/>
              <a:t>storytelling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workshop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008454" y="1096823"/>
            <a:ext cx="1692068" cy="307776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>
            <a:lvl1pPr marL="0" indent="0" algn="ctr">
              <a:spcBef>
                <a:spcPts val="0"/>
              </a:spcBef>
              <a:buNone/>
              <a:defRPr sz="1067" b="0" i="0" baseline="0">
                <a:solidFill>
                  <a:schemeClr val="tx1"/>
                </a:solidFill>
                <a:latin typeface="BentonSans Regular"/>
                <a:cs typeface="BentonSans Regular"/>
              </a:defRPr>
            </a:lvl1pPr>
          </a:lstStyle>
          <a:p>
            <a:pPr lvl="0"/>
            <a:r>
              <a:rPr lang="de-DE" dirty="0" err="1" smtClean="0"/>
              <a:t>Subtitle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928836" y="5712120"/>
            <a:ext cx="76693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Scenes is a method and a toolkit </a:t>
            </a:r>
            <a:r>
              <a:rPr 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created by SAP </a:t>
            </a:r>
            <a:r>
              <a:rPr lang="en-US" sz="1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AppHaus</a:t>
            </a:r>
            <a:r>
              <a:rPr 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and licensed under the Creative Commons Attribution-</a:t>
            </a:r>
            <a:r>
              <a:rPr lang="en-US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NonCommercial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-</a:t>
            </a:r>
            <a:r>
              <a:rPr lang="en-US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ShareAlike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 4.0 International License. To view a copy of this license, visit 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  <a:hlinkClick r:id="rId4"/>
              </a:rPr>
              <a:t>http://creativecommons.org/licenses/by-nc-sa/4.0/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. </a:t>
            </a:r>
          </a:p>
          <a:p>
            <a:pPr algn="ctr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Based on a work at </a:t>
            </a:r>
            <a:r>
              <a:rPr lang="en-US" sz="10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  <a:hlinkClick r:id="rId5"/>
              </a:rPr>
              <a:t>http://</a:t>
            </a:r>
            <a:r>
              <a:rPr lang="en-US" sz="1000" b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  <a:hlinkClick r:id="rId5"/>
              </a:rPr>
              <a:t>experience.sap.com</a:t>
            </a:r>
            <a:r>
              <a:rPr lang="en-US" sz="10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  <a:hlinkClick r:id="rId5"/>
              </a:rPr>
              <a:t>/</a:t>
            </a:r>
            <a:r>
              <a:rPr lang="en-US" sz="1000" b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  <a:hlinkClick r:id="rId5"/>
              </a:rPr>
              <a:t>designservices</a:t>
            </a:r>
            <a:r>
              <a:rPr lang="en-US" sz="10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  <a:hlinkClick r:id="rId5"/>
              </a:rPr>
              <a:t>/scenes</a:t>
            </a:r>
            <a:endParaRPr lang="en-US" sz="1000" b="0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63" y="2921828"/>
            <a:ext cx="10768024" cy="2351112"/>
          </a:xfrm>
          <a:prstGeom prst="rect">
            <a:avLst/>
          </a:prstGeom>
        </p:spPr>
      </p:pic>
      <p:sp>
        <p:nvSpPr>
          <p:cNvPr id="15" name="TextBox 14"/>
          <p:cNvSpPr txBox="1">
            <a:spLocks noChangeArrowheads="1"/>
          </p:cNvSpPr>
          <p:nvPr userDrawn="1"/>
        </p:nvSpPr>
        <p:spPr bwMode="auto">
          <a:xfrm>
            <a:off x="5139829" y="6549839"/>
            <a:ext cx="5712500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sz="9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Scenes™</a:t>
            </a:r>
            <a:r>
              <a:rPr lang="en-US" altLang="en-US" sz="900" b="0" i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 is a trademark of SAP SE. </a:t>
            </a:r>
            <a:r>
              <a:rPr lang="en-US" altLang="en-US" sz="9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© 2017</a:t>
            </a:r>
            <a:r>
              <a:rPr lang="en-US" altLang="en-US" sz="900" b="0" i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en-US" sz="9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All </a:t>
            </a:r>
            <a:r>
              <a:rPr lang="en-US" altLang="en-US" sz="9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rights reserved.</a:t>
            </a:r>
            <a:endParaRPr lang="en-US" altLang="en-US" sz="900" b="0" i="0" dirty="0" smtClean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245329" y="5275403"/>
            <a:ext cx="1036317" cy="3627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7442" y="6480235"/>
            <a:ext cx="897229" cy="1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43222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094" userDrawn="1">
          <p15:clr>
            <a:srgbClr val="FBAE40"/>
          </p15:clr>
        </p15:guide>
        <p15:guide id="2" pos="234" userDrawn="1">
          <p15:clr>
            <a:srgbClr val="FBAE40"/>
          </p15:clr>
        </p15:guide>
        <p15:guide id="3" orient="horz" pos="1684" userDrawn="1">
          <p15:clr>
            <a:srgbClr val="FBAE40"/>
          </p15:clr>
        </p15:guide>
        <p15:guide id="4" orient="horz" pos="90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experience.sap.com/designservices/" TargetMode="External"/><Relationship Id="rId4" Type="http://schemas.openxmlformats.org/officeDocument/2006/relationships/hyperlink" Target="http://experience.sap.com/designservices/scenes" TargetMode="External"/><Relationship Id="rId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7" Type="http://schemas.openxmlformats.org/officeDocument/2006/relationships/image" Target="../media/image2.emf"/><Relationship Id="rId8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6324600"/>
            <a:ext cx="12192000" cy="533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1600200" y="6553852"/>
            <a:ext cx="9798465" cy="179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algn="l" rtl="0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b="0" i="0" u="none" strike="noStrike" spc="0" baseline="0" dirty="0" smtClean="0">
                <a:solidFill>
                  <a:srgbClr val="9D9C9C"/>
                </a:solidFill>
                <a:latin typeface="Arial" charset="0"/>
              </a:rPr>
              <a:t>Storyboard created with </a:t>
            </a:r>
            <a:r>
              <a:rPr lang="en-US" sz="1000" b="1" i="0" u="none" strike="noStrike" spc="0" baseline="0" dirty="0" smtClean="0">
                <a:solidFill>
                  <a:srgbClr val="9D9C9C"/>
                </a:solidFill>
                <a:latin typeface="Arial" charset="0"/>
              </a:rPr>
              <a:t>“Scenes”</a:t>
            </a:r>
            <a:r>
              <a:rPr lang="en-US" sz="1000" b="0" i="0" u="none" strike="noStrike" spc="0" baseline="0" dirty="0" smtClean="0">
                <a:solidFill>
                  <a:srgbClr val="9D9C9C"/>
                </a:solidFill>
                <a:latin typeface="Arial" charset="0"/>
              </a:rPr>
              <a:t> by the SAP </a:t>
            </a:r>
            <a:r>
              <a:rPr lang="en-US" sz="1000" b="0" i="0" u="none" strike="noStrike" spc="0" baseline="0" dirty="0" smtClean="0">
                <a:solidFill>
                  <a:schemeClr val="accent2"/>
                </a:solidFill>
                <a:latin typeface="Arial" charset="0"/>
                <a:hlinkClick r:id="rId3"/>
              </a:rPr>
              <a:t>Design &amp; Co-Innovation Center</a:t>
            </a:r>
            <a:r>
              <a:rPr lang="en-US" sz="1000" b="0" i="0" u="none" strike="noStrike" spc="0" baseline="0" dirty="0" smtClean="0">
                <a:solidFill>
                  <a:srgbClr val="9D9C9C"/>
                </a:solidFill>
                <a:latin typeface="Arial" charset="0"/>
              </a:rPr>
              <a:t>. For more information about “Scenes” visit </a:t>
            </a:r>
            <a:r>
              <a:rPr lang="en-US" sz="1000" b="0" i="0" u="none" strike="noStrike" spc="0" baseline="0" dirty="0" err="1" smtClean="0">
                <a:ln>
                  <a:noFill/>
                </a:ln>
                <a:solidFill>
                  <a:schemeClr val="accent2"/>
                </a:solidFill>
                <a:latin typeface="Arial" charset="0"/>
                <a:hlinkClick r:id="rId4"/>
              </a:rPr>
              <a:t>experience.sap.com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hlinkClick r:id="rId4"/>
              </a:rPr>
              <a:t>/</a:t>
            </a:r>
            <a:r>
              <a:rPr lang="en-US" sz="1000" b="0" i="0" u="none" strike="noStrike" spc="0" baseline="0" dirty="0" err="1" smtClean="0">
                <a:ln>
                  <a:noFill/>
                </a:ln>
                <a:solidFill>
                  <a:schemeClr val="accent2"/>
                </a:solidFill>
                <a:latin typeface="Arial" charset="0"/>
                <a:hlinkClick r:id="rId4"/>
              </a:rPr>
              <a:t>designservices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hlinkClick r:id="rId4"/>
              </a:rPr>
              <a:t>/scenes</a:t>
            </a:r>
            <a:endParaRPr lang="en-US" sz="1000" spc="0" baseline="0" dirty="0">
              <a:ln>
                <a:noFill/>
              </a:ln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09600" y="6446635"/>
            <a:ext cx="838200" cy="28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117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32" userDrawn="1">
          <p15:clr>
            <a:srgbClr val="F26B43"/>
          </p15:clr>
        </p15:guide>
        <p15:guide id="2" orient="horz" pos="3888">
          <p15:clr>
            <a:srgbClr val="F26B43"/>
          </p15:clr>
        </p15:guide>
        <p15:guide id="3" pos="3840">
          <p15:clr>
            <a:srgbClr val="F26B43"/>
          </p15:clr>
        </p15:guide>
        <p15:guide id="4" pos="384">
          <p15:clr>
            <a:srgbClr val="F26B43"/>
          </p15:clr>
        </p15:guide>
        <p15:guide id="5" pos="7296">
          <p15:clr>
            <a:srgbClr val="F26B43"/>
          </p15:clr>
        </p15:guide>
        <p15:guide id="6" orient="horz" pos="720" userDrawn="1">
          <p15:clr>
            <a:srgbClr val="F26B43"/>
          </p15:clr>
        </p15:guide>
        <p15:guide id="7" orient="horz" pos="230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09600" y="266700"/>
            <a:ext cx="1447800" cy="495300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4907558" y="6549839"/>
            <a:ext cx="5712500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sz="9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Scenes™</a:t>
            </a:r>
            <a:r>
              <a:rPr lang="en-US" altLang="en-US" sz="900" b="0" i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 is a trademark of SAP SE. </a:t>
            </a:r>
            <a:r>
              <a:rPr lang="en-US" altLang="en-US" sz="9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© 2017</a:t>
            </a:r>
            <a:r>
              <a:rPr lang="en-US" altLang="en-US" sz="900" b="0" i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en-US" sz="9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All </a:t>
            </a:r>
            <a:r>
              <a:rPr lang="en-US" altLang="en-US" sz="9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rights reserved.</a:t>
            </a:r>
            <a:endParaRPr lang="en-US" altLang="en-US" sz="900" b="0" i="0" dirty="0" smtClean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5171" y="6480235"/>
            <a:ext cx="897229" cy="1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259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4" r:id="rId3"/>
    <p:sldLayoutId id="2147483668" r:id="rId4"/>
    <p:sldLayoutId id="214748367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384" userDrawn="1">
          <p15:clr>
            <a:srgbClr val="F26B43"/>
          </p15:clr>
        </p15:guide>
        <p15:guide id="3" pos="7296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orient="horz" pos="432" userDrawn="1">
          <p15:clr>
            <a:srgbClr val="F26B43"/>
          </p15:clr>
        </p15:guide>
        <p15:guide id="6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6" Type="http://schemas.openxmlformats.org/officeDocument/2006/relationships/image" Target="../media/image14.emf"/><Relationship Id="rId7" Type="http://schemas.openxmlformats.org/officeDocument/2006/relationships/image" Target="../media/image15.emf"/><Relationship Id="rId8" Type="http://schemas.openxmlformats.org/officeDocument/2006/relationships/image" Target="../media/image16.emf"/><Relationship Id="rId9" Type="http://schemas.openxmlformats.org/officeDocument/2006/relationships/image" Target="../media/image17.emf"/><Relationship Id="rId10" Type="http://schemas.openxmlformats.org/officeDocument/2006/relationships/image" Target="../media/image18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6" Type="http://schemas.openxmlformats.org/officeDocument/2006/relationships/image" Target="../media/image22.emf"/><Relationship Id="rId7" Type="http://schemas.openxmlformats.org/officeDocument/2006/relationships/image" Target="../media/image23.emf"/><Relationship Id="rId8" Type="http://schemas.openxmlformats.org/officeDocument/2006/relationships/image" Target="../media/image24.emf"/><Relationship Id="rId9" Type="http://schemas.openxmlformats.org/officeDocument/2006/relationships/image" Target="../media/image25.emf"/><Relationship Id="rId10" Type="http://schemas.openxmlformats.org/officeDocument/2006/relationships/image" Target="../media/image26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7.emf"/><Relationship Id="rId12" Type="http://schemas.openxmlformats.org/officeDocument/2006/relationships/image" Target="../media/image25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9.emf"/><Relationship Id="rId4" Type="http://schemas.openxmlformats.org/officeDocument/2006/relationships/image" Target="../media/image30.emf"/><Relationship Id="rId5" Type="http://schemas.openxmlformats.org/officeDocument/2006/relationships/image" Target="../media/image31.emf"/><Relationship Id="rId6" Type="http://schemas.openxmlformats.org/officeDocument/2006/relationships/image" Target="../media/image32.emf"/><Relationship Id="rId7" Type="http://schemas.openxmlformats.org/officeDocument/2006/relationships/image" Target="../media/image33.emf"/><Relationship Id="rId8" Type="http://schemas.openxmlformats.org/officeDocument/2006/relationships/image" Target="../media/image34.emf"/><Relationship Id="rId9" Type="http://schemas.openxmlformats.org/officeDocument/2006/relationships/image" Target="../media/image35.emf"/><Relationship Id="rId10" Type="http://schemas.openxmlformats.org/officeDocument/2006/relationships/image" Target="../media/image3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emf"/><Relationship Id="rId5" Type="http://schemas.openxmlformats.org/officeDocument/2006/relationships/image" Target="../media/image40.emf"/><Relationship Id="rId6" Type="http://schemas.openxmlformats.org/officeDocument/2006/relationships/image" Target="../media/image41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4" Type="http://schemas.openxmlformats.org/officeDocument/2006/relationships/image" Target="../media/image43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4" Type="http://schemas.openxmlformats.org/officeDocument/2006/relationships/image" Target="../media/image46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283" y="593587"/>
            <a:ext cx="11430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98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BUILDINGS</a:t>
            </a:r>
            <a:endParaRPr lang="en-US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690" y="703800"/>
            <a:ext cx="7624916" cy="4447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9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BUILDINGS</a:t>
            </a:r>
            <a:endParaRPr lang="en-US" dirty="0"/>
          </a:p>
        </p:txBody>
      </p:sp>
      <p:pic>
        <p:nvPicPr>
          <p:cNvPr id="5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845" y="1305106"/>
            <a:ext cx="4305300" cy="36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680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BACKGROUNDS</a:t>
            </a:r>
            <a:endParaRPr lang="en-US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201" y="904915"/>
            <a:ext cx="6725695" cy="439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12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val 43"/>
          <p:cNvSpPr>
            <a:spLocks noChangeAspect="1"/>
          </p:cNvSpPr>
          <p:nvPr/>
        </p:nvSpPr>
        <p:spPr bwMode="gray">
          <a:xfrm>
            <a:off x="509711" y="4115395"/>
            <a:ext cx="1087743" cy="298898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CHARACTERS</a:t>
            </a:r>
            <a:endParaRPr lang="en-US" dirty="0"/>
          </a:p>
        </p:txBody>
      </p:sp>
      <p:sp>
        <p:nvSpPr>
          <p:cNvPr id="19" name="Oval 18"/>
          <p:cNvSpPr>
            <a:spLocks noChangeAspect="1"/>
          </p:cNvSpPr>
          <p:nvPr/>
        </p:nvSpPr>
        <p:spPr bwMode="gray">
          <a:xfrm>
            <a:off x="6476925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" name="Oval 19"/>
          <p:cNvSpPr>
            <a:spLocks noChangeAspect="1"/>
          </p:cNvSpPr>
          <p:nvPr/>
        </p:nvSpPr>
        <p:spPr bwMode="gray">
          <a:xfrm>
            <a:off x="7691757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" name="Oval 20"/>
          <p:cNvSpPr>
            <a:spLocks noChangeAspect="1"/>
          </p:cNvSpPr>
          <p:nvPr/>
        </p:nvSpPr>
        <p:spPr bwMode="gray">
          <a:xfrm>
            <a:off x="9342609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" name="Oval 21"/>
          <p:cNvSpPr>
            <a:spLocks noChangeAspect="1"/>
          </p:cNvSpPr>
          <p:nvPr/>
        </p:nvSpPr>
        <p:spPr bwMode="gray">
          <a:xfrm>
            <a:off x="10504857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" name="Oval 22"/>
          <p:cNvSpPr>
            <a:spLocks noChangeAspect="1"/>
          </p:cNvSpPr>
          <p:nvPr/>
        </p:nvSpPr>
        <p:spPr bwMode="gray">
          <a:xfrm>
            <a:off x="4822287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" name="Oval 24"/>
          <p:cNvSpPr>
            <a:spLocks noChangeAspect="1"/>
          </p:cNvSpPr>
          <p:nvPr/>
        </p:nvSpPr>
        <p:spPr bwMode="gray">
          <a:xfrm>
            <a:off x="3607455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7" name="Oval 26"/>
          <p:cNvSpPr>
            <a:spLocks noChangeAspect="1"/>
          </p:cNvSpPr>
          <p:nvPr/>
        </p:nvSpPr>
        <p:spPr bwMode="gray">
          <a:xfrm>
            <a:off x="1828838" y="4115395"/>
            <a:ext cx="1087743" cy="298898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" name="Bild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98" y="1992866"/>
            <a:ext cx="914400" cy="2260600"/>
          </a:xfrm>
          <a:prstGeom prst="rect">
            <a:avLst/>
          </a:prstGeom>
        </p:spPr>
      </p:pic>
      <p:pic>
        <p:nvPicPr>
          <p:cNvPr id="33" name="Bild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429" y="2016944"/>
            <a:ext cx="901700" cy="2235200"/>
          </a:xfrm>
          <a:prstGeom prst="rect">
            <a:avLst/>
          </a:prstGeom>
        </p:spPr>
      </p:pic>
      <p:pic>
        <p:nvPicPr>
          <p:cNvPr id="34" name="Bild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327" y="2042344"/>
            <a:ext cx="901700" cy="2209800"/>
          </a:xfrm>
          <a:prstGeom prst="rect">
            <a:avLst/>
          </a:prstGeom>
        </p:spPr>
      </p:pic>
      <p:pic>
        <p:nvPicPr>
          <p:cNvPr id="39" name="Bild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035" y="2042344"/>
            <a:ext cx="901700" cy="2209800"/>
          </a:xfrm>
          <a:prstGeom prst="rect">
            <a:avLst/>
          </a:prstGeom>
        </p:spPr>
      </p:pic>
      <p:pic>
        <p:nvPicPr>
          <p:cNvPr id="40" name="Bild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838" y="1928044"/>
            <a:ext cx="952500" cy="2324100"/>
          </a:xfrm>
          <a:prstGeom prst="rect">
            <a:avLst/>
          </a:prstGeom>
        </p:spPr>
      </p:pic>
      <p:pic>
        <p:nvPicPr>
          <p:cNvPr id="41" name="Bild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028" y="1940744"/>
            <a:ext cx="965200" cy="2311400"/>
          </a:xfrm>
          <a:prstGeom prst="rect">
            <a:avLst/>
          </a:prstGeom>
        </p:spPr>
      </p:pic>
      <p:pic>
        <p:nvPicPr>
          <p:cNvPr id="42" name="Bild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479" y="1801044"/>
            <a:ext cx="889000" cy="2451100"/>
          </a:xfrm>
          <a:prstGeom prst="rect">
            <a:avLst/>
          </a:prstGeom>
        </p:spPr>
      </p:pic>
      <p:pic>
        <p:nvPicPr>
          <p:cNvPr id="43" name="Bild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4228" y="1826444"/>
            <a:ext cx="889000" cy="242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46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CHARACTERS</a:t>
            </a:r>
            <a:endParaRPr lang="en-US" dirty="0"/>
          </a:p>
        </p:txBody>
      </p:sp>
      <p:sp>
        <p:nvSpPr>
          <p:cNvPr id="19" name="Oval 18"/>
          <p:cNvSpPr>
            <a:spLocks noChangeAspect="1"/>
          </p:cNvSpPr>
          <p:nvPr/>
        </p:nvSpPr>
        <p:spPr bwMode="gray">
          <a:xfrm>
            <a:off x="6301117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" name="Oval 19"/>
          <p:cNvSpPr>
            <a:spLocks noChangeAspect="1"/>
          </p:cNvSpPr>
          <p:nvPr/>
        </p:nvSpPr>
        <p:spPr bwMode="gray">
          <a:xfrm>
            <a:off x="7515949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" name="Oval 22"/>
          <p:cNvSpPr>
            <a:spLocks noChangeAspect="1"/>
          </p:cNvSpPr>
          <p:nvPr/>
        </p:nvSpPr>
        <p:spPr bwMode="gray">
          <a:xfrm>
            <a:off x="9246944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4" name="Oval 23"/>
          <p:cNvSpPr>
            <a:spLocks noChangeAspect="1"/>
          </p:cNvSpPr>
          <p:nvPr/>
        </p:nvSpPr>
        <p:spPr bwMode="gray">
          <a:xfrm>
            <a:off x="10436900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" name="Oval 24"/>
          <p:cNvSpPr>
            <a:spLocks noChangeAspect="1"/>
          </p:cNvSpPr>
          <p:nvPr/>
        </p:nvSpPr>
        <p:spPr bwMode="gray">
          <a:xfrm>
            <a:off x="4546946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6" name="Oval 25"/>
          <p:cNvSpPr>
            <a:spLocks noChangeAspect="1"/>
          </p:cNvSpPr>
          <p:nvPr/>
        </p:nvSpPr>
        <p:spPr bwMode="gray">
          <a:xfrm>
            <a:off x="3359822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7" name="Oval 26"/>
          <p:cNvSpPr>
            <a:spLocks noChangeAspect="1"/>
          </p:cNvSpPr>
          <p:nvPr/>
        </p:nvSpPr>
        <p:spPr bwMode="gray">
          <a:xfrm>
            <a:off x="635983" y="4104017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8" name="Oval 27"/>
          <p:cNvSpPr>
            <a:spLocks noChangeAspect="1"/>
          </p:cNvSpPr>
          <p:nvPr/>
        </p:nvSpPr>
        <p:spPr bwMode="gray">
          <a:xfrm>
            <a:off x="1825939" y="4104017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9" name="Bild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50" y="1978844"/>
            <a:ext cx="1066800" cy="2286000"/>
          </a:xfrm>
          <a:prstGeom prst="rect">
            <a:avLst/>
          </a:prstGeom>
        </p:spPr>
      </p:pic>
      <p:pic>
        <p:nvPicPr>
          <p:cNvPr id="30" name="Bild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528" y="1987146"/>
            <a:ext cx="1079500" cy="2286000"/>
          </a:xfrm>
          <a:prstGeom prst="rect">
            <a:avLst/>
          </a:prstGeom>
        </p:spPr>
      </p:pic>
      <p:pic>
        <p:nvPicPr>
          <p:cNvPr id="31" name="Bild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117" y="2042344"/>
            <a:ext cx="990600" cy="2222500"/>
          </a:xfrm>
          <a:prstGeom prst="rect">
            <a:avLst/>
          </a:prstGeom>
        </p:spPr>
      </p:pic>
      <p:pic>
        <p:nvPicPr>
          <p:cNvPr id="32" name="Bild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573" y="2029644"/>
            <a:ext cx="1003300" cy="2247900"/>
          </a:xfrm>
          <a:prstGeom prst="rect">
            <a:avLst/>
          </a:prstGeom>
        </p:spPr>
      </p:pic>
      <p:pic>
        <p:nvPicPr>
          <p:cNvPr id="35" name="Bild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1865" y="1993496"/>
            <a:ext cx="977900" cy="2273300"/>
          </a:xfrm>
          <a:prstGeom prst="rect">
            <a:avLst/>
          </a:prstGeom>
        </p:spPr>
      </p:pic>
      <p:pic>
        <p:nvPicPr>
          <p:cNvPr id="36" name="Bild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988" y="1993496"/>
            <a:ext cx="977900" cy="22733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345" y="1990419"/>
            <a:ext cx="1028700" cy="22733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388" y="1990419"/>
            <a:ext cx="1028700" cy="227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39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CHARACTERS</a:t>
            </a:r>
            <a:endParaRPr lang="en-US" dirty="0"/>
          </a:p>
        </p:txBody>
      </p:sp>
      <p:sp>
        <p:nvSpPr>
          <p:cNvPr id="11" name="Oval 10"/>
          <p:cNvSpPr>
            <a:spLocks noChangeAspect="1"/>
          </p:cNvSpPr>
          <p:nvPr/>
        </p:nvSpPr>
        <p:spPr bwMode="gray">
          <a:xfrm>
            <a:off x="5878034" y="4104017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Oval 11"/>
          <p:cNvSpPr>
            <a:spLocks noChangeAspect="1"/>
          </p:cNvSpPr>
          <p:nvPr/>
        </p:nvSpPr>
        <p:spPr bwMode="gray">
          <a:xfrm>
            <a:off x="4690910" y="4104017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3" name="Bild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619" y="2874824"/>
            <a:ext cx="812800" cy="1435100"/>
          </a:xfrm>
          <a:prstGeom prst="rect">
            <a:avLst/>
          </a:prstGeom>
        </p:spPr>
      </p:pic>
      <p:pic>
        <p:nvPicPr>
          <p:cNvPr id="14" name="Bild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505" y="2874824"/>
            <a:ext cx="812800" cy="140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929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CHARACTERS</a:t>
            </a:r>
            <a:endParaRPr lang="en-US" dirty="0"/>
          </a:p>
        </p:txBody>
      </p:sp>
      <p:pic>
        <p:nvPicPr>
          <p:cNvPr id="15" name="Bild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583" t="-6533" r="-38583" b="34871"/>
          <a:stretch/>
        </p:blipFill>
        <p:spPr>
          <a:xfrm>
            <a:off x="673359" y="1194072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21" name="Bild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831" t="-6205" r="-39831" b="32895"/>
          <a:stretch/>
        </p:blipFill>
        <p:spPr>
          <a:xfrm>
            <a:off x="2997493" y="1194072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22" name="Bild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040" t="-3441" r="-35040" b="33736"/>
          <a:stretch/>
        </p:blipFill>
        <p:spPr>
          <a:xfrm>
            <a:off x="5347481" y="1186972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24" name="Bild 13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9098" y="1174547"/>
            <a:ext cx="1620000" cy="0"/>
          </a:xfrm>
          <a:prstGeom prst="ellipse">
            <a:avLst/>
          </a:prstGeom>
        </p:spPr>
      </p:pic>
      <p:pic>
        <p:nvPicPr>
          <p:cNvPr id="25" name="Bild 1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928" t="-4332" r="-25928" b="33465"/>
          <a:stretch/>
        </p:blipFill>
        <p:spPr>
          <a:xfrm>
            <a:off x="673359" y="3386870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26" name="Bild 1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769" t="-5883" r="-31769" b="32992"/>
          <a:stretch/>
        </p:blipFill>
        <p:spPr>
          <a:xfrm>
            <a:off x="5347481" y="3369120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27" name="Bild 17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831" t="-4635" r="-32831" b="33372"/>
          <a:stretch/>
        </p:blipFill>
        <p:spPr>
          <a:xfrm>
            <a:off x="2997493" y="3379770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28" name="Bild 18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113" t="-3608" r="-41113" b="37516"/>
          <a:stretch/>
        </p:blipFill>
        <p:spPr>
          <a:xfrm>
            <a:off x="7671615" y="1179872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29" name="Bild 19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655" t="-6442" r="-49655" b="-6442"/>
          <a:stretch/>
        </p:blipFill>
        <p:spPr>
          <a:xfrm>
            <a:off x="7671615" y="3386870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098" t="-8307" r="-28383" b="37045"/>
          <a:stretch/>
        </p:blipFill>
        <p:spPr>
          <a:xfrm>
            <a:off x="9972600" y="1194072"/>
            <a:ext cx="1620000" cy="1620000"/>
          </a:xfrm>
          <a:prstGeom prst="ellipse">
            <a:avLst/>
          </a:prstGeom>
          <a:solidFill>
            <a:schemeClr val="bg2"/>
          </a:solidFill>
        </p:spPr>
      </p:pic>
    </p:spTree>
    <p:extLst>
      <p:ext uri="{BB962C8B-B14F-4D97-AF65-F5344CB8AC3E}">
        <p14:creationId xmlns:p14="http://schemas.microsoft.com/office/powerpoint/2010/main" val="54741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FURNITURE AND EQUIPMENT</a:t>
            </a:r>
            <a:endParaRPr lang="en-US" dirty="0"/>
          </a:p>
        </p:txBody>
      </p:sp>
      <p:pic>
        <p:nvPicPr>
          <p:cNvPr id="5" name="Bild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088" y="1926660"/>
            <a:ext cx="622300" cy="2692400"/>
          </a:xfrm>
          <a:prstGeom prst="rect">
            <a:avLst/>
          </a:prstGeom>
        </p:spPr>
      </p:pic>
      <p:pic>
        <p:nvPicPr>
          <p:cNvPr id="6" name="Bild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540" y="1702050"/>
            <a:ext cx="1473200" cy="2997200"/>
          </a:xfrm>
          <a:prstGeom prst="rect">
            <a:avLst/>
          </a:prstGeom>
        </p:spPr>
      </p:pic>
      <p:pic>
        <p:nvPicPr>
          <p:cNvPr id="7" name="Bild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4100" y="2955013"/>
            <a:ext cx="1968500" cy="1536700"/>
          </a:xfrm>
          <a:prstGeom prst="rect">
            <a:avLst/>
          </a:prstGeom>
        </p:spPr>
      </p:pic>
      <p:pic>
        <p:nvPicPr>
          <p:cNvPr id="8" name="Bild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314" y="1575050"/>
            <a:ext cx="3619500" cy="32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83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FURNITURE AND EQUIPMENT</a:t>
            </a: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855" y="2229251"/>
            <a:ext cx="2679700" cy="2717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100" y="1290983"/>
            <a:ext cx="5905500" cy="37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24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VEHICLES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400" y="848691"/>
            <a:ext cx="9334500" cy="443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14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VEHICLES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31" y="2188922"/>
            <a:ext cx="6559426" cy="2705652"/>
          </a:xfrm>
          <a:prstGeom prst="rect">
            <a:avLst/>
          </a:prstGeom>
        </p:spPr>
      </p:pic>
      <p:pic>
        <p:nvPicPr>
          <p:cNvPr id="7" name="Bild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28196" y="-838535"/>
            <a:ext cx="30889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enes Storybo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ScenesTemplate3" id="{32EC3550-74D2-A944-A05B-C9548BCC2F9D}" vid="{737D03A2-3330-884B-B772-0889B5340D2C}"/>
    </a:ext>
  </a:extLst>
</a:theme>
</file>

<file path=ppt/theme/theme2.xml><?xml version="1.0" encoding="utf-8"?>
<a:theme xmlns:a="http://schemas.openxmlformats.org/drawingml/2006/main" name="Scenes Explanatio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enesTemplate3" id="{32EC3550-74D2-A944-A05B-C9548BCC2F9D}" vid="{3FA4B588-2099-7442-8290-16CEBAF0DDC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3329</TotalTime>
  <Words>27</Words>
  <Application>Microsoft Macintosh PowerPoint</Application>
  <PresentationFormat>Widescreen</PresentationFormat>
  <Paragraphs>23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 Unicode MS</vt:lpstr>
      <vt:lpstr>BentonSans</vt:lpstr>
      <vt:lpstr>BentonSans Regular</vt:lpstr>
      <vt:lpstr>Calibri</vt:lpstr>
      <vt:lpstr>Permanent Marker</vt:lpstr>
      <vt:lpstr>Arial</vt:lpstr>
      <vt:lpstr>Scenes Storyboard</vt:lpstr>
      <vt:lpstr>Scenes Explanations</vt:lpstr>
      <vt:lpstr>PowerPoint Presentation</vt:lpstr>
      <vt:lpstr>CHARACTERS</vt:lpstr>
      <vt:lpstr>CHARACTERS</vt:lpstr>
      <vt:lpstr>CHARACTERS</vt:lpstr>
      <vt:lpstr>CHARACTERS</vt:lpstr>
      <vt:lpstr>FURNITURE AND EQUIPMENT</vt:lpstr>
      <vt:lpstr>FURNITURE AND EQUIPMENT</vt:lpstr>
      <vt:lpstr>VEHICLES</vt:lpstr>
      <vt:lpstr>VEHICLES</vt:lpstr>
      <vt:lpstr>BUILDINGS</vt:lpstr>
      <vt:lpstr>BUILDINGS</vt:lpstr>
      <vt:lpstr>BACKGROUNDS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Detken, Karen</dc:creator>
  <cp:lastModifiedBy>Karen Detken</cp:lastModifiedBy>
  <cp:revision>207</cp:revision>
  <dcterms:created xsi:type="dcterms:W3CDTF">2015-11-10T20:44:42Z</dcterms:created>
  <dcterms:modified xsi:type="dcterms:W3CDTF">2017-12-03T12:47:56Z</dcterms:modified>
</cp:coreProperties>
</file>