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7" r:id="rId2"/>
  </p:sldMasterIdLst>
  <p:notesMasterIdLst>
    <p:notesMasterId r:id="rId14"/>
  </p:notesMasterIdLst>
  <p:sldIdLst>
    <p:sldId id="326" r:id="rId3"/>
    <p:sldId id="258" r:id="rId4"/>
    <p:sldId id="339" r:id="rId5"/>
    <p:sldId id="340" r:id="rId6"/>
    <p:sldId id="338" r:id="rId7"/>
    <p:sldId id="341" r:id="rId8"/>
    <p:sldId id="333" r:id="rId9"/>
    <p:sldId id="334" r:id="rId10"/>
    <p:sldId id="335" r:id="rId11"/>
    <p:sldId id="336" r:id="rId12"/>
    <p:sldId id="33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5B5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24"/>
    <p:restoredTop sz="81350"/>
  </p:normalViewPr>
  <p:slideViewPr>
    <p:cSldViewPr snapToGrid="0" showGuides="1">
      <p:cViewPr>
        <p:scale>
          <a:sx n="105" d="100"/>
          <a:sy n="105" d="100"/>
        </p:scale>
        <p:origin x="198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A0C55-0A43-4745-BC94-E16AD9871557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392D-5046-8E4D-9A5B-EF4BDAEE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9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7A2F0A-5882-6C46-A474-571327B56BA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62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51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71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61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75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1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40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56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81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4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scenes" TargetMode="External"/><Relationship Id="rId4" Type="http://schemas.openxmlformats.org/officeDocument/2006/relationships/hyperlink" Target="mailto:karen.detken@sap.com" TargetMode="External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2" Type="http://schemas.openxmlformats.org/officeDocument/2006/relationships/hyperlink" Target="http://creativecommons.org/licenses/by-nc-sa/4.0/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hyperlink" Target="http://creativecommons.org/licenses/by-nc-sa/4.0/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9.emf"/><Relationship Id="rId7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yboar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86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10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169" y="1295400"/>
            <a:ext cx="3993662" cy="454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7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w_to_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86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06200" y="475200"/>
            <a:ext cx="5486400" cy="2286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000" b="0" i="0" baseline="0">
                <a:solidFill>
                  <a:schemeClr val="bg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ELEMENT CATEGORY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752600" y="5638799"/>
            <a:ext cx="98400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This work is licensed under the Creative Commons Attribution-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NonCommercial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ShareAlike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4.0 International License. To view a copy of this license, visit 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2"/>
              </a:rPr>
              <a:t>http://creativecommons.org/licenses/by-nc-sa/4.0/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. For more information about Scenes visit: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3"/>
              </a:rPr>
              <a:t>experience.sap.com/designservices/scenes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or contact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4"/>
              </a:rPr>
              <a:t>karen.detken@sap.com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</a:t>
            </a:r>
            <a:endParaRPr lang="en-US" sz="1000" spc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609600" y="54863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V="1">
            <a:off x="609600" y="60959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5637219"/>
            <a:ext cx="983364" cy="34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74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4424217"/>
          </a:xfrm>
          <a:prstGeom prst="rect">
            <a:avLst/>
          </a:prstGeom>
          <a:solidFill>
            <a:srgbClr val="FAAB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rgbClr val="FAAB1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94306" y="293676"/>
            <a:ext cx="1920365" cy="142084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0" y="5527040"/>
            <a:ext cx="12192000" cy="1330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6981" y="439292"/>
            <a:ext cx="5278037" cy="181289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56981" y="2272900"/>
            <a:ext cx="5374502" cy="315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Every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experience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starts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with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a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story</a:t>
            </a:r>
            <a:endParaRPr lang="en-US" sz="1800" b="1" i="0" dirty="0" smtClean="0">
              <a:solidFill>
                <a:srgbClr val="FFFFFF"/>
              </a:solidFill>
              <a:latin typeface="BentonSans" charset="0"/>
              <a:ea typeface="BentonSans" charset="0"/>
              <a:cs typeface="BentonSans" charset="0"/>
            </a:endParaRPr>
          </a:p>
        </p:txBody>
      </p:sp>
      <p:sp>
        <p:nvSpPr>
          <p:cNvPr id="13" name="Title 4"/>
          <p:cNvSpPr>
            <a:spLocks noGrp="1"/>
          </p:cNvSpPr>
          <p:nvPr>
            <p:ph type="title" hasCustomPrompt="1"/>
          </p:nvPr>
        </p:nvSpPr>
        <p:spPr>
          <a:xfrm>
            <a:off x="10063424" y="537170"/>
            <a:ext cx="1544827" cy="4925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Permanent Marker" charset="0"/>
                <a:ea typeface="Permanent Marker" charset="0"/>
                <a:cs typeface="Permanent Marker" charset="0"/>
              </a:defRPr>
            </a:lvl1pPr>
          </a:lstStyle>
          <a:p>
            <a:r>
              <a:rPr lang="de-DE" dirty="0" err="1" smtClean="0"/>
              <a:t>storytelling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workshop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008454" y="1096823"/>
            <a:ext cx="1692068" cy="307776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1067" b="0" i="0" baseline="0">
                <a:solidFill>
                  <a:schemeClr val="tx1"/>
                </a:solidFill>
                <a:latin typeface="BentonSans Regular"/>
                <a:cs typeface="BentonSans Regular"/>
              </a:defRPr>
            </a:lvl1pPr>
          </a:lstStyle>
          <a:p>
            <a:pPr lvl="0"/>
            <a:r>
              <a:rPr lang="de-DE" dirty="0" err="1" smtClean="0"/>
              <a:t>Subtitle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928836" y="5712120"/>
            <a:ext cx="76693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 is a method and a toolkit 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created by SAP </a:t>
            </a:r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AppHaus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and licensed under the Creative Commons Attribution-</a:t>
            </a:r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NonCommercial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ShareAlike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4.0 International License. To view a copy of this license, visit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4"/>
              </a:rPr>
              <a:t>http://creativecommons.org/licenses/by-nc-sa/4.0/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Based on a work at 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http://</a:t>
            </a:r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experience.sap.com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designservices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/scenes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3" y="2921828"/>
            <a:ext cx="10768024" cy="2351112"/>
          </a:xfrm>
          <a:prstGeom prst="rect">
            <a:avLst/>
          </a:prstGeom>
        </p:spPr>
      </p:pic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5139829" y="6549839"/>
            <a:ext cx="5712500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Scenes™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is a trademark of SAP SE.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© 2017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All </a:t>
            </a:r>
            <a:r>
              <a:rPr lang="en-US" altLang="en-US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rights reserved.</a:t>
            </a:r>
            <a:endParaRPr lang="en-US" altLang="en-US" sz="900" b="0" i="0" dirty="0" smtClean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245329" y="5275403"/>
            <a:ext cx="1036317" cy="3627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442" y="6480235"/>
            <a:ext cx="897229" cy="1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22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094" userDrawn="1">
          <p15:clr>
            <a:srgbClr val="FBAE40"/>
          </p15:clr>
        </p15:guide>
        <p15:guide id="2" pos="234" userDrawn="1">
          <p15:clr>
            <a:srgbClr val="FBAE40"/>
          </p15:clr>
        </p15:guide>
        <p15:guide id="3" orient="horz" pos="1684" userDrawn="1">
          <p15:clr>
            <a:srgbClr val="FBAE40"/>
          </p15:clr>
        </p15:guide>
        <p15:guide id="4" orient="horz" pos="9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" TargetMode="External"/><Relationship Id="rId4" Type="http://schemas.openxmlformats.org/officeDocument/2006/relationships/hyperlink" Target="http://experience.sap.com/designservices/scenes" TargetMode="Externa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2.emf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324600"/>
            <a:ext cx="121920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600200" y="6553852"/>
            <a:ext cx="9798465" cy="179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algn="l" rtl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Storyboard created with </a:t>
            </a:r>
            <a:r>
              <a:rPr lang="en-US" sz="1000" b="1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“Scenes”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 by the SAP </a:t>
            </a:r>
            <a:r>
              <a:rPr lang="en-US" sz="1000" b="0" i="0" u="none" strike="noStrike" spc="0" baseline="0" dirty="0" smtClean="0">
                <a:solidFill>
                  <a:schemeClr val="accent2"/>
                </a:solidFill>
                <a:latin typeface="Arial" charset="0"/>
                <a:hlinkClick r:id="rId3"/>
              </a:rPr>
              <a:t>Design &amp; Co-Innovation Center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. For more information about “Scenes” visit 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experience.sap.com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designservices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/scenes</a:t>
            </a:r>
            <a:endParaRPr lang="en-US" sz="1000" spc="0" baseline="0" dirty="0">
              <a:ln>
                <a:noFill/>
              </a:ln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6446635"/>
            <a:ext cx="838200" cy="28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1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orient="horz" pos="3888">
          <p15:clr>
            <a:srgbClr val="F26B43"/>
          </p15:clr>
        </p15:guide>
        <p15:guide id="3" pos="3840">
          <p15:clr>
            <a:srgbClr val="F26B43"/>
          </p15:clr>
        </p15:guide>
        <p15:guide id="4" pos="384">
          <p15:clr>
            <a:srgbClr val="F26B43"/>
          </p15:clr>
        </p15:guide>
        <p15:guide id="5" pos="7296">
          <p15:clr>
            <a:srgbClr val="F26B43"/>
          </p15:clr>
        </p15:guide>
        <p15:guide id="6" orient="horz" pos="720" userDrawn="1">
          <p15:clr>
            <a:srgbClr val="F26B43"/>
          </p15:clr>
        </p15:guide>
        <p15:guide id="7" orient="horz" pos="23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09600" y="266700"/>
            <a:ext cx="1447800" cy="4953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4907558" y="6549839"/>
            <a:ext cx="5712500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Scenes™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is a trademark of SAP SE.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© 2017</a:t>
            </a:r>
            <a:r>
              <a:rPr lang="en-US" altLang="en-US" sz="900" b="0" i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en-US" sz="9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All </a:t>
            </a:r>
            <a:r>
              <a:rPr lang="en-US" altLang="en-US" sz="9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rights reserved.</a:t>
            </a:r>
            <a:endParaRPr lang="en-US" altLang="en-US" sz="900" b="0" i="0" dirty="0" smtClean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171" y="6480235"/>
            <a:ext cx="897229" cy="1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68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84" userDrawn="1">
          <p15:clr>
            <a:srgbClr val="F26B43"/>
          </p15:clr>
        </p15:guide>
        <p15:guide id="3" pos="7296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9" Type="http://schemas.openxmlformats.org/officeDocument/2006/relationships/image" Target="../media/image25.emf"/><Relationship Id="rId10" Type="http://schemas.openxmlformats.org/officeDocument/2006/relationships/image" Target="../media/image26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emf"/><Relationship Id="rId12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18.emf"/><Relationship Id="rId7" Type="http://schemas.openxmlformats.org/officeDocument/2006/relationships/image" Target="../media/image25.emf"/><Relationship Id="rId8" Type="http://schemas.openxmlformats.org/officeDocument/2006/relationships/image" Target="../media/image20.emf"/><Relationship Id="rId9" Type="http://schemas.openxmlformats.org/officeDocument/2006/relationships/image" Target="../media/image22.emf"/><Relationship Id="rId10" Type="http://schemas.openxmlformats.org/officeDocument/2006/relationships/image" Target="../media/image24.em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emf"/><Relationship Id="rId12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25.emf"/><Relationship Id="rId7" Type="http://schemas.openxmlformats.org/officeDocument/2006/relationships/image" Target="../media/image20.emf"/><Relationship Id="rId8" Type="http://schemas.openxmlformats.org/officeDocument/2006/relationships/image" Target="../media/image22.emf"/><Relationship Id="rId9" Type="http://schemas.openxmlformats.org/officeDocument/2006/relationships/image" Target="../media/image24.emf"/><Relationship Id="rId10" Type="http://schemas.openxmlformats.org/officeDocument/2006/relationships/image" Target="../media/image2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791" y="510082"/>
            <a:ext cx="8382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297" y="589500"/>
            <a:ext cx="6973336" cy="483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9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780" y="703800"/>
            <a:ext cx="7070947" cy="473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3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34"/>
          <p:cNvSpPr>
            <a:spLocks noChangeAspect="1"/>
          </p:cNvSpPr>
          <p:nvPr/>
        </p:nvSpPr>
        <p:spPr bwMode="gray">
          <a:xfrm>
            <a:off x="6476925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Oval 35"/>
          <p:cNvSpPr>
            <a:spLocks noChangeAspect="1"/>
          </p:cNvSpPr>
          <p:nvPr/>
        </p:nvSpPr>
        <p:spPr bwMode="gray">
          <a:xfrm>
            <a:off x="769175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" name="Oval 36"/>
          <p:cNvSpPr>
            <a:spLocks noChangeAspect="1"/>
          </p:cNvSpPr>
          <p:nvPr/>
        </p:nvSpPr>
        <p:spPr bwMode="gray">
          <a:xfrm>
            <a:off x="9342609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" name="Oval 37"/>
          <p:cNvSpPr>
            <a:spLocks noChangeAspect="1"/>
          </p:cNvSpPr>
          <p:nvPr/>
        </p:nvSpPr>
        <p:spPr bwMode="gray">
          <a:xfrm>
            <a:off x="1050485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9" name="Oval 28"/>
          <p:cNvSpPr>
            <a:spLocks noChangeAspect="1"/>
          </p:cNvSpPr>
          <p:nvPr/>
        </p:nvSpPr>
        <p:spPr bwMode="gray">
          <a:xfrm>
            <a:off x="482228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Oval 27"/>
          <p:cNvSpPr>
            <a:spLocks noChangeAspect="1"/>
          </p:cNvSpPr>
          <p:nvPr/>
        </p:nvSpPr>
        <p:spPr bwMode="gray">
          <a:xfrm>
            <a:off x="3607455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24" name="Oval 23"/>
          <p:cNvSpPr>
            <a:spLocks noChangeAspect="1"/>
          </p:cNvSpPr>
          <p:nvPr/>
        </p:nvSpPr>
        <p:spPr bwMode="gray">
          <a:xfrm>
            <a:off x="556627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 bwMode="gray">
          <a:xfrm>
            <a:off x="1828838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741" y="1788344"/>
            <a:ext cx="1054100" cy="2476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484" y="1788344"/>
            <a:ext cx="1066800" cy="2476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357" y="2004244"/>
            <a:ext cx="1168400" cy="2260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582" y="2016944"/>
            <a:ext cx="1168400" cy="2247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114" y="2016944"/>
            <a:ext cx="927100" cy="2247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73" y="2004244"/>
            <a:ext cx="939800" cy="22606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949" y="1953444"/>
            <a:ext cx="1016000" cy="23114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06" y="1966144"/>
            <a:ext cx="10160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>
            <a:spLocks noChangeAspect="1"/>
          </p:cNvSpPr>
          <p:nvPr/>
        </p:nvSpPr>
        <p:spPr bwMode="gray">
          <a:xfrm>
            <a:off x="6301117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 bwMode="gray">
          <a:xfrm>
            <a:off x="7515949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 bwMode="gray">
          <a:xfrm>
            <a:off x="9246944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3" name="Oval 42"/>
          <p:cNvSpPr>
            <a:spLocks noChangeAspect="1"/>
          </p:cNvSpPr>
          <p:nvPr/>
        </p:nvSpPr>
        <p:spPr bwMode="gray">
          <a:xfrm>
            <a:off x="10436900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 bwMode="gray">
          <a:xfrm>
            <a:off x="4546946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 bwMode="gray">
          <a:xfrm>
            <a:off x="3359822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900" y="1966144"/>
            <a:ext cx="1155700" cy="2298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987" y="1966144"/>
            <a:ext cx="1155700" cy="22987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90" y="2012546"/>
            <a:ext cx="1016000" cy="22606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420" y="2025246"/>
            <a:ext cx="1016000" cy="22479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920" y="1953154"/>
            <a:ext cx="939800" cy="2336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76" y="1936346"/>
            <a:ext cx="939800" cy="2336800"/>
          </a:xfrm>
          <a:prstGeom prst="rect">
            <a:avLst/>
          </a:prstGeom>
        </p:spPr>
      </p:pic>
      <p:sp>
        <p:nvSpPr>
          <p:cNvPr id="46" name="Oval 45"/>
          <p:cNvSpPr>
            <a:spLocks noChangeAspect="1"/>
          </p:cNvSpPr>
          <p:nvPr/>
        </p:nvSpPr>
        <p:spPr bwMode="gray">
          <a:xfrm>
            <a:off x="635983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Oval 46"/>
          <p:cNvSpPr>
            <a:spLocks noChangeAspect="1"/>
          </p:cNvSpPr>
          <p:nvPr/>
        </p:nvSpPr>
        <p:spPr bwMode="gray">
          <a:xfrm>
            <a:off x="1825939" y="4104017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58" y="1987146"/>
            <a:ext cx="977900" cy="228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825" y="1974446"/>
            <a:ext cx="9779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9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>
            <a:spLocks noChangeAspect="1"/>
          </p:cNvSpPr>
          <p:nvPr/>
        </p:nvSpPr>
        <p:spPr bwMode="gray">
          <a:xfrm>
            <a:off x="6872481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 bwMode="gray">
          <a:xfrm>
            <a:off x="8214241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 bwMode="gray">
          <a:xfrm>
            <a:off x="4675666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 bwMode="gray">
          <a:xfrm>
            <a:off x="3092451" y="4092639"/>
            <a:ext cx="1087743" cy="321654"/>
          </a:xfrm>
          <a:prstGeom prst="ellipse">
            <a:avLst/>
          </a:prstGeom>
          <a:solidFill>
            <a:schemeClr val="bg2"/>
          </a:solidFill>
          <a:ln w="63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sz="1800" b="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001" y="1877244"/>
            <a:ext cx="1397000" cy="23876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437" y="1877244"/>
            <a:ext cx="1397000" cy="2387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524" y="2016944"/>
            <a:ext cx="1028700" cy="22733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241" y="2016944"/>
            <a:ext cx="10287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2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15" t="-4359" r="-23754" b="38944"/>
          <a:stretch/>
        </p:blipFill>
        <p:spPr>
          <a:xfrm>
            <a:off x="2943935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374" t="-9550" r="-37004" b="37888"/>
          <a:stretch/>
        </p:blipFill>
        <p:spPr>
          <a:xfrm>
            <a:off x="5286823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28" t="-11094" r="-19924" b="39027"/>
          <a:stretch/>
        </p:blipFill>
        <p:spPr>
          <a:xfrm>
            <a:off x="7629711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253" t="-9940" r="-31196" b="39466"/>
          <a:stretch/>
        </p:blipFill>
        <p:spPr>
          <a:xfrm>
            <a:off x="601047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900" t="-9699" r="-32761" b="38831"/>
          <a:stretch/>
        </p:blipFill>
        <p:spPr>
          <a:xfrm>
            <a:off x="9972600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73" t="-6429" r="-21901" b="35955"/>
          <a:stretch/>
        </p:blipFill>
        <p:spPr>
          <a:xfrm>
            <a:off x="9972600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09" t="-7807" r="-28540" b="35740"/>
          <a:stretch/>
        </p:blipFill>
        <p:spPr>
          <a:xfrm>
            <a:off x="601047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11" t="-5534" r="-35967" b="36208"/>
          <a:stretch/>
        </p:blipFill>
        <p:spPr>
          <a:xfrm>
            <a:off x="2943935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99" t="-7283" r="-13300" b="34730"/>
          <a:stretch/>
        </p:blipFill>
        <p:spPr>
          <a:xfrm>
            <a:off x="5286823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93" t="-6907" r="-31187" b="35645"/>
          <a:stretch/>
        </p:blipFill>
        <p:spPr>
          <a:xfrm>
            <a:off x="7629711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5474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15" t="-4359" r="-23754" b="38944"/>
          <a:stretch/>
        </p:blipFill>
        <p:spPr>
          <a:xfrm>
            <a:off x="2943935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374" t="-9550" r="-37004" b="37888"/>
          <a:stretch/>
        </p:blipFill>
        <p:spPr>
          <a:xfrm>
            <a:off x="5286823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28" t="-11094" r="-19924" b="39027"/>
          <a:stretch/>
        </p:blipFill>
        <p:spPr>
          <a:xfrm>
            <a:off x="7629711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900" t="-9699" r="-32761" b="38831"/>
          <a:stretch/>
        </p:blipFill>
        <p:spPr>
          <a:xfrm>
            <a:off x="9972600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73" t="-6429" r="-21901" b="35955"/>
          <a:stretch/>
        </p:blipFill>
        <p:spPr>
          <a:xfrm>
            <a:off x="9972600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09" t="-7807" r="-28540" b="35740"/>
          <a:stretch/>
        </p:blipFill>
        <p:spPr>
          <a:xfrm>
            <a:off x="601047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11" t="-5534" r="-35967" b="36208"/>
          <a:stretch/>
        </p:blipFill>
        <p:spPr>
          <a:xfrm>
            <a:off x="2943935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99" t="-7283" r="-13300" b="34730"/>
          <a:stretch/>
        </p:blipFill>
        <p:spPr>
          <a:xfrm>
            <a:off x="5286823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93" t="-6907" r="-31187" b="35645"/>
          <a:stretch/>
        </p:blipFill>
        <p:spPr>
          <a:xfrm>
            <a:off x="7629711" y="3404742"/>
            <a:ext cx="1620000" cy="1620000"/>
          </a:xfrm>
          <a:prstGeom prst="ellipse">
            <a:avLst/>
          </a:prstGeom>
          <a:solidFill>
            <a:schemeClr val="bg2"/>
          </a:solidFill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200" t="-10062" r="-30249" b="39588"/>
          <a:stretch/>
        </p:blipFill>
        <p:spPr>
          <a:xfrm>
            <a:off x="601046" y="1276598"/>
            <a:ext cx="1620000" cy="1620000"/>
          </a:xfrm>
          <a:prstGeom prst="ellipse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FURNITURE</a:t>
            </a:r>
            <a:endParaRPr lang="en-US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000" y="2128980"/>
            <a:ext cx="4902200" cy="2349500"/>
          </a:xfrm>
          <a:prstGeom prst="rect">
            <a:avLst/>
          </a:prstGeom>
        </p:spPr>
      </p:pic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974" y="2052780"/>
            <a:ext cx="43688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4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FURNITURE</a:t>
            </a:r>
            <a:endParaRPr lang="en-US" dirty="0"/>
          </a:p>
        </p:txBody>
      </p:sp>
      <p:pic>
        <p:nvPicPr>
          <p:cNvPr id="19" name="Bild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12" y="2903680"/>
            <a:ext cx="1066800" cy="1574800"/>
          </a:xfrm>
          <a:prstGeom prst="rect">
            <a:avLst/>
          </a:prstGeom>
        </p:spPr>
      </p:pic>
      <p:pic>
        <p:nvPicPr>
          <p:cNvPr id="20" name="Bild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136" y="2052780"/>
            <a:ext cx="2832100" cy="2425700"/>
          </a:xfrm>
          <a:prstGeom prst="rect">
            <a:avLst/>
          </a:prstGeom>
        </p:spPr>
      </p:pic>
      <p:pic>
        <p:nvPicPr>
          <p:cNvPr id="21" name="Bild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324" y="2205180"/>
            <a:ext cx="1054100" cy="2273300"/>
          </a:xfrm>
          <a:prstGeom prst="rect">
            <a:avLst/>
          </a:prstGeom>
        </p:spPr>
      </p:pic>
      <p:pic>
        <p:nvPicPr>
          <p:cNvPr id="22" name="Bild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948" y="1849580"/>
            <a:ext cx="22733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14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FURNITURE</a:t>
            </a:r>
            <a:endParaRPr lang="en-US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850" y="3608530"/>
            <a:ext cx="3975100" cy="1739900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800" y="1005030"/>
            <a:ext cx="2997200" cy="2070100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000" y="2040080"/>
            <a:ext cx="4902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enes Storybo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cenesTemplate3" id="{32EC3550-74D2-A944-A05B-C9548BCC2F9D}" vid="{737D03A2-3330-884B-B772-0889B5340D2C}"/>
    </a:ext>
  </a:extLst>
</a:theme>
</file>

<file path=ppt/theme/theme2.xml><?xml version="1.0" encoding="utf-8"?>
<a:theme xmlns:a="http://schemas.openxmlformats.org/drawingml/2006/main" name="Scenes Explana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enesTemplate3" id="{32EC3550-74D2-A944-A05B-C9548BCC2F9D}" vid="{3FA4B588-2099-7442-8290-16CEBAF0DD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7412</TotalTime>
  <Words>21</Words>
  <Application>Microsoft Macintosh PowerPoint</Application>
  <PresentationFormat>Widescreen</PresentationFormat>
  <Paragraphs>21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 Unicode MS</vt:lpstr>
      <vt:lpstr>BentonSans</vt:lpstr>
      <vt:lpstr>BentonSans Regular</vt:lpstr>
      <vt:lpstr>Calibri</vt:lpstr>
      <vt:lpstr>Permanent Marker</vt:lpstr>
      <vt:lpstr>Arial</vt:lpstr>
      <vt:lpstr>Scenes Storyboard</vt:lpstr>
      <vt:lpstr>Scenes Explanations</vt:lpstr>
      <vt:lpstr>PowerPoint Presentation</vt:lpstr>
      <vt:lpstr>CHARACTERS</vt:lpstr>
      <vt:lpstr>CHARACTERS</vt:lpstr>
      <vt:lpstr>CHARACTERS</vt:lpstr>
      <vt:lpstr>CHARACTERS</vt:lpstr>
      <vt:lpstr>CHARACTERS</vt:lpstr>
      <vt:lpstr>FURNITURE</vt:lpstr>
      <vt:lpstr>FURNITURE</vt:lpstr>
      <vt:lpstr>FURNITURE</vt:lpstr>
      <vt:lpstr>BACKGROUNDS</vt:lpstr>
      <vt:lpstr>BACKGROUNDS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Detken, Karen</dc:creator>
  <cp:lastModifiedBy>Karen Detken</cp:lastModifiedBy>
  <cp:revision>202</cp:revision>
  <dcterms:created xsi:type="dcterms:W3CDTF">2015-11-10T20:44:42Z</dcterms:created>
  <dcterms:modified xsi:type="dcterms:W3CDTF">2017-11-27T12:05:38Z</dcterms:modified>
</cp:coreProperties>
</file>